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1" r:id="rId4"/>
    <p:sldId id="276" r:id="rId5"/>
    <p:sldId id="262" r:id="rId6"/>
    <p:sldId id="267" r:id="rId7"/>
    <p:sldId id="273" r:id="rId8"/>
    <p:sldId id="266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/>
    <p:restoredTop sz="98754" autoAdjust="0"/>
  </p:normalViewPr>
  <p:slideViewPr>
    <p:cSldViewPr snapToGrid="0" snapToObjects="1">
      <p:cViewPr varScale="1">
        <p:scale>
          <a:sx n="82" d="100"/>
          <a:sy n="82" d="100"/>
        </p:scale>
        <p:origin x="1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9A40E-7BA2-4CF6-BF20-63675B8818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B571E-FD9A-4328-8DA2-BE8896BA0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StudySync is a tailored solution for university students seeking effective time management and organization.</a:t>
          </a:r>
        </a:p>
      </dgm:t>
    </dgm:pt>
    <dgm:pt modelId="{DED5561A-70AD-416C-BFE0-A2F73F64F320}" type="parTrans" cxnId="{AC78712A-B6F9-4E33-8ABA-23C650495B0E}">
      <dgm:prSet/>
      <dgm:spPr/>
      <dgm:t>
        <a:bodyPr/>
        <a:lstStyle/>
        <a:p>
          <a:endParaRPr lang="en-US"/>
        </a:p>
      </dgm:t>
    </dgm:pt>
    <dgm:pt modelId="{EBBFD03B-D035-4124-B85F-2C5437305F02}" type="sibTrans" cxnId="{AC78712A-B6F9-4E33-8ABA-23C650495B0E}">
      <dgm:prSet/>
      <dgm:spPr/>
      <dgm:t>
        <a:bodyPr/>
        <a:lstStyle/>
        <a:p>
          <a:endParaRPr lang="en-US"/>
        </a:p>
      </dgm:t>
    </dgm:pt>
    <dgm:pt modelId="{110CC029-EFD9-4BEC-9BDA-C5CC88717B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We've experienced firsthand the struggle of balancing academic demands with personal commitments. StudySync addresses this challenge head-on, providing intuitive tools for scheduling, task management and progress tracking.</a:t>
          </a:r>
        </a:p>
      </dgm:t>
    </dgm:pt>
    <dgm:pt modelId="{B3CFED91-3D3C-408B-8D05-45271FB2E152}" type="parTrans" cxnId="{9A2F5ADF-C196-4DBD-A119-4C164321EFE0}">
      <dgm:prSet/>
      <dgm:spPr/>
      <dgm:t>
        <a:bodyPr/>
        <a:lstStyle/>
        <a:p>
          <a:endParaRPr lang="en-US"/>
        </a:p>
      </dgm:t>
    </dgm:pt>
    <dgm:pt modelId="{762D8329-ED9E-4A11-A0AB-2A55AE1C84D0}" type="sibTrans" cxnId="{9A2F5ADF-C196-4DBD-A119-4C164321EFE0}">
      <dgm:prSet/>
      <dgm:spPr/>
      <dgm:t>
        <a:bodyPr/>
        <a:lstStyle/>
        <a:p>
          <a:endParaRPr lang="en-US"/>
        </a:p>
      </dgm:t>
    </dgm:pt>
    <dgm:pt modelId="{26B5FE7C-76DD-4CED-9870-AA7599792B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StudySync lies in its potential to enhance student success and well-being.</a:t>
          </a:r>
        </a:p>
      </dgm:t>
    </dgm:pt>
    <dgm:pt modelId="{29091C53-DAF7-4DAA-871D-9E897C14A29F}" type="parTrans" cxnId="{C67A7298-14CE-4C05-A93F-D1D3441076DB}">
      <dgm:prSet/>
      <dgm:spPr/>
      <dgm:t>
        <a:bodyPr/>
        <a:lstStyle/>
        <a:p>
          <a:endParaRPr lang="en-US"/>
        </a:p>
      </dgm:t>
    </dgm:pt>
    <dgm:pt modelId="{9B9EE5F8-820A-4F87-94E3-E9CC621BB90A}" type="sibTrans" cxnId="{C67A7298-14CE-4C05-A93F-D1D3441076DB}">
      <dgm:prSet/>
      <dgm:spPr/>
      <dgm:t>
        <a:bodyPr/>
        <a:lstStyle/>
        <a:p>
          <a:endParaRPr lang="en-US"/>
        </a:p>
      </dgm:t>
    </dgm:pt>
    <dgm:pt modelId="{3C083225-D2EA-4116-9CF5-0D1D24D1469A}" type="pres">
      <dgm:prSet presAssocID="{9C29A40E-7BA2-4CF6-BF20-63675B881823}" presName="vert0" presStyleCnt="0">
        <dgm:presLayoutVars>
          <dgm:dir/>
          <dgm:animOne val="branch"/>
          <dgm:animLvl val="lvl"/>
        </dgm:presLayoutVars>
      </dgm:prSet>
      <dgm:spPr/>
    </dgm:pt>
    <dgm:pt modelId="{B18999F8-B3E5-4018-9C58-2DC863EE8990}" type="pres">
      <dgm:prSet presAssocID="{24EB571E-FD9A-4328-8DA2-BE8896BA0682}" presName="thickLine" presStyleLbl="alignNode1" presStyleIdx="0" presStyleCnt="3"/>
      <dgm:spPr/>
    </dgm:pt>
    <dgm:pt modelId="{E7A421A1-EC27-4678-8527-1E41C8A5F934}" type="pres">
      <dgm:prSet presAssocID="{24EB571E-FD9A-4328-8DA2-BE8896BA0682}" presName="horz1" presStyleCnt="0"/>
      <dgm:spPr/>
    </dgm:pt>
    <dgm:pt modelId="{0C9A1796-939F-486C-AE1A-48E687E3480F}" type="pres">
      <dgm:prSet presAssocID="{24EB571E-FD9A-4328-8DA2-BE8896BA0682}" presName="tx1" presStyleLbl="revTx" presStyleIdx="0" presStyleCnt="3"/>
      <dgm:spPr/>
    </dgm:pt>
    <dgm:pt modelId="{137479CE-1B1D-466D-AD88-2506D1F4C1D8}" type="pres">
      <dgm:prSet presAssocID="{24EB571E-FD9A-4328-8DA2-BE8896BA0682}" presName="vert1" presStyleCnt="0"/>
      <dgm:spPr/>
    </dgm:pt>
    <dgm:pt modelId="{0C17149B-655E-453A-9384-0E639C6CDCD5}" type="pres">
      <dgm:prSet presAssocID="{110CC029-EFD9-4BEC-9BDA-C5CC88717BA3}" presName="thickLine" presStyleLbl="alignNode1" presStyleIdx="1" presStyleCnt="3"/>
      <dgm:spPr/>
    </dgm:pt>
    <dgm:pt modelId="{8EEF83C8-E360-4114-B968-9055A918C51A}" type="pres">
      <dgm:prSet presAssocID="{110CC029-EFD9-4BEC-9BDA-C5CC88717BA3}" presName="horz1" presStyleCnt="0"/>
      <dgm:spPr/>
    </dgm:pt>
    <dgm:pt modelId="{D130C931-BD91-4284-BB3F-270B0C824475}" type="pres">
      <dgm:prSet presAssocID="{110CC029-EFD9-4BEC-9BDA-C5CC88717BA3}" presName="tx1" presStyleLbl="revTx" presStyleIdx="1" presStyleCnt="3"/>
      <dgm:spPr/>
    </dgm:pt>
    <dgm:pt modelId="{6626B892-672B-4091-91DA-7A38011090FE}" type="pres">
      <dgm:prSet presAssocID="{110CC029-EFD9-4BEC-9BDA-C5CC88717BA3}" presName="vert1" presStyleCnt="0"/>
      <dgm:spPr/>
    </dgm:pt>
    <dgm:pt modelId="{8C353E08-B899-4AEC-B7EF-D9E066EDFE82}" type="pres">
      <dgm:prSet presAssocID="{26B5FE7C-76DD-4CED-9870-AA7599792BCB}" presName="thickLine" presStyleLbl="alignNode1" presStyleIdx="2" presStyleCnt="3"/>
      <dgm:spPr/>
    </dgm:pt>
    <dgm:pt modelId="{370FD066-7A2B-468B-9377-CD057FC3041C}" type="pres">
      <dgm:prSet presAssocID="{26B5FE7C-76DD-4CED-9870-AA7599792BCB}" presName="horz1" presStyleCnt="0"/>
      <dgm:spPr/>
    </dgm:pt>
    <dgm:pt modelId="{2FD34F26-B271-4A34-98CB-241284083B74}" type="pres">
      <dgm:prSet presAssocID="{26B5FE7C-76DD-4CED-9870-AA7599792BCB}" presName="tx1" presStyleLbl="revTx" presStyleIdx="2" presStyleCnt="3"/>
      <dgm:spPr/>
    </dgm:pt>
    <dgm:pt modelId="{C19E2E98-068C-4A4F-A431-79AC920DB0F7}" type="pres">
      <dgm:prSet presAssocID="{26B5FE7C-76DD-4CED-9870-AA7599792BCB}" presName="vert1" presStyleCnt="0"/>
      <dgm:spPr/>
    </dgm:pt>
  </dgm:ptLst>
  <dgm:cxnLst>
    <dgm:cxn modelId="{AC78712A-B6F9-4E33-8ABA-23C650495B0E}" srcId="{9C29A40E-7BA2-4CF6-BF20-63675B881823}" destId="{24EB571E-FD9A-4328-8DA2-BE8896BA0682}" srcOrd="0" destOrd="0" parTransId="{DED5561A-70AD-416C-BFE0-A2F73F64F320}" sibTransId="{EBBFD03B-D035-4124-B85F-2C5437305F02}"/>
    <dgm:cxn modelId="{7B79C031-CD40-469F-AF56-D46CFD2B3B53}" type="presOf" srcId="{24EB571E-FD9A-4328-8DA2-BE8896BA0682}" destId="{0C9A1796-939F-486C-AE1A-48E687E3480F}" srcOrd="0" destOrd="0" presId="urn:microsoft.com/office/officeart/2008/layout/LinedList"/>
    <dgm:cxn modelId="{4540C439-32C5-4066-A6EB-404AA1F7F7AD}" type="presOf" srcId="{110CC029-EFD9-4BEC-9BDA-C5CC88717BA3}" destId="{D130C931-BD91-4284-BB3F-270B0C824475}" srcOrd="0" destOrd="0" presId="urn:microsoft.com/office/officeart/2008/layout/LinedList"/>
    <dgm:cxn modelId="{C67A7298-14CE-4C05-A93F-D1D3441076DB}" srcId="{9C29A40E-7BA2-4CF6-BF20-63675B881823}" destId="{26B5FE7C-76DD-4CED-9870-AA7599792BCB}" srcOrd="2" destOrd="0" parTransId="{29091C53-DAF7-4DAA-871D-9E897C14A29F}" sibTransId="{9B9EE5F8-820A-4F87-94E3-E9CC621BB90A}"/>
    <dgm:cxn modelId="{E9D2E59F-DD82-4B2F-B377-36236F1D4568}" type="presOf" srcId="{26B5FE7C-76DD-4CED-9870-AA7599792BCB}" destId="{2FD34F26-B271-4A34-98CB-241284083B74}" srcOrd="0" destOrd="0" presId="urn:microsoft.com/office/officeart/2008/layout/LinedList"/>
    <dgm:cxn modelId="{D2480CAF-A4A5-41AD-A67C-4B035304636C}" type="presOf" srcId="{9C29A40E-7BA2-4CF6-BF20-63675B881823}" destId="{3C083225-D2EA-4116-9CF5-0D1D24D1469A}" srcOrd="0" destOrd="0" presId="urn:microsoft.com/office/officeart/2008/layout/LinedList"/>
    <dgm:cxn modelId="{9A2F5ADF-C196-4DBD-A119-4C164321EFE0}" srcId="{9C29A40E-7BA2-4CF6-BF20-63675B881823}" destId="{110CC029-EFD9-4BEC-9BDA-C5CC88717BA3}" srcOrd="1" destOrd="0" parTransId="{B3CFED91-3D3C-408B-8D05-45271FB2E152}" sibTransId="{762D8329-ED9E-4A11-A0AB-2A55AE1C84D0}"/>
    <dgm:cxn modelId="{28C467C7-F3E8-4028-8657-670DE6D41658}" type="presParOf" srcId="{3C083225-D2EA-4116-9CF5-0D1D24D1469A}" destId="{B18999F8-B3E5-4018-9C58-2DC863EE8990}" srcOrd="0" destOrd="0" presId="urn:microsoft.com/office/officeart/2008/layout/LinedList"/>
    <dgm:cxn modelId="{38974EA3-D54D-417B-8539-A3AD5F610BB0}" type="presParOf" srcId="{3C083225-D2EA-4116-9CF5-0D1D24D1469A}" destId="{E7A421A1-EC27-4678-8527-1E41C8A5F934}" srcOrd="1" destOrd="0" presId="urn:microsoft.com/office/officeart/2008/layout/LinedList"/>
    <dgm:cxn modelId="{B9811B47-1DE4-451B-A193-F18B8DE2D299}" type="presParOf" srcId="{E7A421A1-EC27-4678-8527-1E41C8A5F934}" destId="{0C9A1796-939F-486C-AE1A-48E687E3480F}" srcOrd="0" destOrd="0" presId="urn:microsoft.com/office/officeart/2008/layout/LinedList"/>
    <dgm:cxn modelId="{617D4998-F641-49DC-BFAF-7E804F07CB6C}" type="presParOf" srcId="{E7A421A1-EC27-4678-8527-1E41C8A5F934}" destId="{137479CE-1B1D-466D-AD88-2506D1F4C1D8}" srcOrd="1" destOrd="0" presId="urn:microsoft.com/office/officeart/2008/layout/LinedList"/>
    <dgm:cxn modelId="{4C25BE70-067E-4899-80C5-8FA4FC206791}" type="presParOf" srcId="{3C083225-D2EA-4116-9CF5-0D1D24D1469A}" destId="{0C17149B-655E-453A-9384-0E639C6CDCD5}" srcOrd="2" destOrd="0" presId="urn:microsoft.com/office/officeart/2008/layout/LinedList"/>
    <dgm:cxn modelId="{5465CF74-B03A-47A2-A6A4-FD9AE8E5DCC7}" type="presParOf" srcId="{3C083225-D2EA-4116-9CF5-0D1D24D1469A}" destId="{8EEF83C8-E360-4114-B968-9055A918C51A}" srcOrd="3" destOrd="0" presId="urn:microsoft.com/office/officeart/2008/layout/LinedList"/>
    <dgm:cxn modelId="{F3538119-9F66-4CB8-8F8F-384F6860C8D8}" type="presParOf" srcId="{8EEF83C8-E360-4114-B968-9055A918C51A}" destId="{D130C931-BD91-4284-BB3F-270B0C824475}" srcOrd="0" destOrd="0" presId="urn:microsoft.com/office/officeart/2008/layout/LinedList"/>
    <dgm:cxn modelId="{C8822B4E-7991-4803-B38B-8E42229CC7B2}" type="presParOf" srcId="{8EEF83C8-E360-4114-B968-9055A918C51A}" destId="{6626B892-672B-4091-91DA-7A38011090FE}" srcOrd="1" destOrd="0" presId="urn:microsoft.com/office/officeart/2008/layout/LinedList"/>
    <dgm:cxn modelId="{433984BA-A238-4919-992E-8700064EEEAC}" type="presParOf" srcId="{3C083225-D2EA-4116-9CF5-0D1D24D1469A}" destId="{8C353E08-B899-4AEC-B7EF-D9E066EDFE82}" srcOrd="4" destOrd="0" presId="urn:microsoft.com/office/officeart/2008/layout/LinedList"/>
    <dgm:cxn modelId="{F4F241F9-4571-4214-B7CD-7CDB82305C36}" type="presParOf" srcId="{3C083225-D2EA-4116-9CF5-0D1D24D1469A}" destId="{370FD066-7A2B-468B-9377-CD057FC3041C}" srcOrd="5" destOrd="0" presId="urn:microsoft.com/office/officeart/2008/layout/LinedList"/>
    <dgm:cxn modelId="{BF41FB58-FAB7-41FA-B0AA-EB0DB140095F}" type="presParOf" srcId="{370FD066-7A2B-468B-9377-CD057FC3041C}" destId="{2FD34F26-B271-4A34-98CB-241284083B74}" srcOrd="0" destOrd="0" presId="urn:microsoft.com/office/officeart/2008/layout/LinedList"/>
    <dgm:cxn modelId="{BC330E13-1AF7-4632-8EEA-4AF6CA86BB85}" type="presParOf" srcId="{370FD066-7A2B-468B-9377-CD057FC3041C}" destId="{C19E2E98-068C-4A4F-A431-79AC920DB0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97C22-D1C3-4B4C-A285-31B08EF62B2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078AB-E1AA-4863-92B0-803271CD85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Goals:</a:t>
          </a:r>
          <a:br>
            <a:rPr lang="en-US" dirty="0"/>
          </a:br>
          <a:r>
            <a:rPr lang="en-US" dirty="0"/>
            <a:t>Simplify academic scheduling and task management - Provide students with intuitive tools for organizing their academic responsibilities effectively.</a:t>
          </a:r>
        </a:p>
      </dgm:t>
    </dgm:pt>
    <dgm:pt modelId="{7275BDD7-98AF-464E-81B7-355E62F1CBF9}" type="parTrans" cxnId="{600D5451-66D8-4423-B5E8-7FF76202888F}">
      <dgm:prSet/>
      <dgm:spPr/>
      <dgm:t>
        <a:bodyPr/>
        <a:lstStyle/>
        <a:p>
          <a:endParaRPr lang="en-US"/>
        </a:p>
      </dgm:t>
    </dgm:pt>
    <dgm:pt modelId="{B2E79DE3-18B4-4C4D-AB2A-CFC0DA8B612F}" type="sibTrans" cxnId="{600D5451-66D8-4423-B5E8-7FF76202888F}">
      <dgm:prSet/>
      <dgm:spPr/>
      <dgm:t>
        <a:bodyPr/>
        <a:lstStyle/>
        <a:p>
          <a:endParaRPr lang="en-US"/>
        </a:p>
      </dgm:t>
    </dgm:pt>
    <dgm:pt modelId="{46CB61B7-C8DA-44D8-9B9D-1BBB05C287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Outcomes:</a:t>
          </a:r>
          <a:br>
            <a:rPr lang="en-US" dirty="0"/>
          </a:br>
          <a:r>
            <a:rPr lang="en-US" dirty="0"/>
            <a:t>Foster increased accountability, better time management, and improved academic performance</a:t>
          </a:r>
        </a:p>
      </dgm:t>
    </dgm:pt>
    <dgm:pt modelId="{A17A0185-BD24-4091-8ADD-F703C773CF2F}" type="parTrans" cxnId="{FE8FCEBC-9E7C-4CAB-B85A-BDDBB0774FAC}">
      <dgm:prSet/>
      <dgm:spPr/>
      <dgm:t>
        <a:bodyPr/>
        <a:lstStyle/>
        <a:p>
          <a:endParaRPr lang="en-US"/>
        </a:p>
      </dgm:t>
    </dgm:pt>
    <dgm:pt modelId="{429B8DA6-17E6-440F-9BB3-590E3507AFC5}" type="sibTrans" cxnId="{FE8FCEBC-9E7C-4CAB-B85A-BDDBB0774FAC}">
      <dgm:prSet/>
      <dgm:spPr/>
      <dgm:t>
        <a:bodyPr/>
        <a:lstStyle/>
        <a:p>
          <a:endParaRPr lang="en-US"/>
        </a:p>
      </dgm:t>
    </dgm:pt>
    <dgm:pt modelId="{AE680BA7-45CD-4CE4-9264-0581C4850C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Benefits:</a:t>
          </a:r>
          <a:br>
            <a:rPr lang="en-US" dirty="0"/>
          </a:br>
          <a:r>
            <a:rPr lang="en-US" dirty="0"/>
            <a:t>Enhance efficiency, convenience and empowerment.</a:t>
          </a:r>
        </a:p>
      </dgm:t>
    </dgm:pt>
    <dgm:pt modelId="{A74548F7-CBD4-4CAF-AE12-9CC8FB206CCA}" type="parTrans" cxnId="{A5F0F4B6-C1CB-4817-B8EF-2BED66400EC6}">
      <dgm:prSet/>
      <dgm:spPr/>
      <dgm:t>
        <a:bodyPr/>
        <a:lstStyle/>
        <a:p>
          <a:endParaRPr lang="en-US"/>
        </a:p>
      </dgm:t>
    </dgm:pt>
    <dgm:pt modelId="{19A00F1B-E128-47FE-8671-15C1611650FB}" type="sibTrans" cxnId="{A5F0F4B6-C1CB-4817-B8EF-2BED66400EC6}">
      <dgm:prSet/>
      <dgm:spPr/>
      <dgm:t>
        <a:bodyPr/>
        <a:lstStyle/>
        <a:p>
          <a:endParaRPr lang="en-US"/>
        </a:p>
      </dgm:t>
    </dgm:pt>
    <dgm:pt modelId="{0E53AC64-5DDE-4D13-ACAB-C415DF2B6083}" type="pres">
      <dgm:prSet presAssocID="{38B97C22-D1C3-4B4C-A285-31B08EF62B2B}" presName="root" presStyleCnt="0">
        <dgm:presLayoutVars>
          <dgm:dir/>
          <dgm:resizeHandles val="exact"/>
        </dgm:presLayoutVars>
      </dgm:prSet>
      <dgm:spPr/>
    </dgm:pt>
    <dgm:pt modelId="{2264CDDD-5746-4561-B110-863A48A9F8DF}" type="pres">
      <dgm:prSet presAssocID="{3D1078AB-E1AA-4863-92B0-803271CD850A}" presName="compNode" presStyleCnt="0"/>
      <dgm:spPr/>
    </dgm:pt>
    <dgm:pt modelId="{E2F416EF-5C5C-4149-8DBC-889B4BA592C6}" type="pres">
      <dgm:prSet presAssocID="{3D1078AB-E1AA-4863-92B0-803271CD85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156DC97-ACD4-4D1D-8CB9-4855F72A7915}" type="pres">
      <dgm:prSet presAssocID="{3D1078AB-E1AA-4863-92B0-803271CD850A}" presName="iconSpace" presStyleCnt="0"/>
      <dgm:spPr/>
    </dgm:pt>
    <dgm:pt modelId="{3274F660-443C-46AC-8E9E-1A084DF34171}" type="pres">
      <dgm:prSet presAssocID="{3D1078AB-E1AA-4863-92B0-803271CD850A}" presName="parTx" presStyleLbl="revTx" presStyleIdx="0" presStyleCnt="6">
        <dgm:presLayoutVars>
          <dgm:chMax val="0"/>
          <dgm:chPref val="0"/>
        </dgm:presLayoutVars>
      </dgm:prSet>
      <dgm:spPr/>
    </dgm:pt>
    <dgm:pt modelId="{F13E7A54-F51C-4764-955E-E6CD0AE8A88F}" type="pres">
      <dgm:prSet presAssocID="{3D1078AB-E1AA-4863-92B0-803271CD850A}" presName="txSpace" presStyleCnt="0"/>
      <dgm:spPr/>
    </dgm:pt>
    <dgm:pt modelId="{A6AC75E2-8FC8-4529-AE9D-6EADF28DAF6E}" type="pres">
      <dgm:prSet presAssocID="{3D1078AB-E1AA-4863-92B0-803271CD850A}" presName="desTx" presStyleLbl="revTx" presStyleIdx="1" presStyleCnt="6">
        <dgm:presLayoutVars/>
      </dgm:prSet>
      <dgm:spPr/>
    </dgm:pt>
    <dgm:pt modelId="{392A628A-F091-4554-A43C-B05A999A0EE5}" type="pres">
      <dgm:prSet presAssocID="{B2E79DE3-18B4-4C4D-AB2A-CFC0DA8B612F}" presName="sibTrans" presStyleCnt="0"/>
      <dgm:spPr/>
    </dgm:pt>
    <dgm:pt modelId="{CE6EAC70-5D09-454C-BC8C-4E3CF79B1E90}" type="pres">
      <dgm:prSet presAssocID="{46CB61B7-C8DA-44D8-9B9D-1BBB05C28734}" presName="compNode" presStyleCnt="0"/>
      <dgm:spPr/>
    </dgm:pt>
    <dgm:pt modelId="{1C2B5387-E278-4E0D-88E2-618BA09F967F}" type="pres">
      <dgm:prSet presAssocID="{46CB61B7-C8DA-44D8-9B9D-1BBB05C287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2000493-3E43-4D43-BB2C-1B778924D450}" type="pres">
      <dgm:prSet presAssocID="{46CB61B7-C8DA-44D8-9B9D-1BBB05C28734}" presName="iconSpace" presStyleCnt="0"/>
      <dgm:spPr/>
    </dgm:pt>
    <dgm:pt modelId="{7C37565A-682F-4B17-9137-DB9A62482E6F}" type="pres">
      <dgm:prSet presAssocID="{46CB61B7-C8DA-44D8-9B9D-1BBB05C28734}" presName="parTx" presStyleLbl="revTx" presStyleIdx="2" presStyleCnt="6">
        <dgm:presLayoutVars>
          <dgm:chMax val="0"/>
          <dgm:chPref val="0"/>
        </dgm:presLayoutVars>
      </dgm:prSet>
      <dgm:spPr/>
    </dgm:pt>
    <dgm:pt modelId="{A11F58C0-3115-4F40-8071-037DB2B1E2EF}" type="pres">
      <dgm:prSet presAssocID="{46CB61B7-C8DA-44D8-9B9D-1BBB05C28734}" presName="txSpace" presStyleCnt="0"/>
      <dgm:spPr/>
    </dgm:pt>
    <dgm:pt modelId="{6BB07F01-19CB-4BE2-93F3-96D0C57961A6}" type="pres">
      <dgm:prSet presAssocID="{46CB61B7-C8DA-44D8-9B9D-1BBB05C28734}" presName="desTx" presStyleLbl="revTx" presStyleIdx="3" presStyleCnt="6">
        <dgm:presLayoutVars/>
      </dgm:prSet>
      <dgm:spPr/>
    </dgm:pt>
    <dgm:pt modelId="{4442C632-B9B3-43DA-907D-C37B572F5DAD}" type="pres">
      <dgm:prSet presAssocID="{429B8DA6-17E6-440F-9BB3-590E3507AFC5}" presName="sibTrans" presStyleCnt="0"/>
      <dgm:spPr/>
    </dgm:pt>
    <dgm:pt modelId="{F9E6A7E0-9A75-43DE-9F90-1AFB54B007CD}" type="pres">
      <dgm:prSet presAssocID="{AE680BA7-45CD-4CE4-9264-0581C4850C67}" presName="compNode" presStyleCnt="0"/>
      <dgm:spPr/>
    </dgm:pt>
    <dgm:pt modelId="{A96DC6BA-3176-4394-BAC5-3398231871F2}" type="pres">
      <dgm:prSet presAssocID="{AE680BA7-45CD-4CE4-9264-0581C4850C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C352564-F1B9-4272-A842-2F46EA3EA5A1}" type="pres">
      <dgm:prSet presAssocID="{AE680BA7-45CD-4CE4-9264-0581C4850C67}" presName="iconSpace" presStyleCnt="0"/>
      <dgm:spPr/>
    </dgm:pt>
    <dgm:pt modelId="{48EE5FFC-7A43-49E1-9C38-1C3E5F5BA87A}" type="pres">
      <dgm:prSet presAssocID="{AE680BA7-45CD-4CE4-9264-0581C4850C67}" presName="parTx" presStyleLbl="revTx" presStyleIdx="4" presStyleCnt="6">
        <dgm:presLayoutVars>
          <dgm:chMax val="0"/>
          <dgm:chPref val="0"/>
        </dgm:presLayoutVars>
      </dgm:prSet>
      <dgm:spPr/>
    </dgm:pt>
    <dgm:pt modelId="{211379C6-310A-4EB8-B32A-C98E7DB4DF93}" type="pres">
      <dgm:prSet presAssocID="{AE680BA7-45CD-4CE4-9264-0581C4850C67}" presName="txSpace" presStyleCnt="0"/>
      <dgm:spPr/>
    </dgm:pt>
    <dgm:pt modelId="{61419BB5-0787-4A60-9E3F-6501C5E1338A}" type="pres">
      <dgm:prSet presAssocID="{AE680BA7-45CD-4CE4-9264-0581C4850C67}" presName="desTx" presStyleLbl="revTx" presStyleIdx="5" presStyleCnt="6">
        <dgm:presLayoutVars/>
      </dgm:prSet>
      <dgm:spPr/>
    </dgm:pt>
  </dgm:ptLst>
  <dgm:cxnLst>
    <dgm:cxn modelId="{61ABF26E-F17F-4393-9C6F-2D9A15D02818}" type="presOf" srcId="{3D1078AB-E1AA-4863-92B0-803271CD850A}" destId="{3274F660-443C-46AC-8E9E-1A084DF34171}" srcOrd="0" destOrd="0" presId="urn:microsoft.com/office/officeart/2018/5/layout/CenteredIconLabelDescriptionList"/>
    <dgm:cxn modelId="{600D5451-66D8-4423-B5E8-7FF76202888F}" srcId="{38B97C22-D1C3-4B4C-A285-31B08EF62B2B}" destId="{3D1078AB-E1AA-4863-92B0-803271CD850A}" srcOrd="0" destOrd="0" parTransId="{7275BDD7-98AF-464E-81B7-355E62F1CBF9}" sibTransId="{B2E79DE3-18B4-4C4D-AB2A-CFC0DA8B612F}"/>
    <dgm:cxn modelId="{A2712C83-A6B9-43E7-B85A-0F6FA6F2F525}" type="presOf" srcId="{46CB61B7-C8DA-44D8-9B9D-1BBB05C28734}" destId="{7C37565A-682F-4B17-9137-DB9A62482E6F}" srcOrd="0" destOrd="0" presId="urn:microsoft.com/office/officeart/2018/5/layout/CenteredIconLabelDescriptionList"/>
    <dgm:cxn modelId="{A5F0F4B6-C1CB-4817-B8EF-2BED66400EC6}" srcId="{38B97C22-D1C3-4B4C-A285-31B08EF62B2B}" destId="{AE680BA7-45CD-4CE4-9264-0581C4850C67}" srcOrd="2" destOrd="0" parTransId="{A74548F7-CBD4-4CAF-AE12-9CC8FB206CCA}" sibTransId="{19A00F1B-E128-47FE-8671-15C1611650FB}"/>
    <dgm:cxn modelId="{FE8FCEBC-9E7C-4CAB-B85A-BDDBB0774FAC}" srcId="{38B97C22-D1C3-4B4C-A285-31B08EF62B2B}" destId="{46CB61B7-C8DA-44D8-9B9D-1BBB05C28734}" srcOrd="1" destOrd="0" parTransId="{A17A0185-BD24-4091-8ADD-F703C773CF2F}" sibTransId="{429B8DA6-17E6-440F-9BB3-590E3507AFC5}"/>
    <dgm:cxn modelId="{9DDACDF1-BAFC-4B29-BCF1-3AC4D5499D6D}" type="presOf" srcId="{AE680BA7-45CD-4CE4-9264-0581C4850C67}" destId="{48EE5FFC-7A43-49E1-9C38-1C3E5F5BA87A}" srcOrd="0" destOrd="0" presId="urn:microsoft.com/office/officeart/2018/5/layout/CenteredIconLabelDescriptionList"/>
    <dgm:cxn modelId="{EC4BDAF1-F53F-4854-8985-B8EACA66D2AA}" type="presOf" srcId="{38B97C22-D1C3-4B4C-A285-31B08EF62B2B}" destId="{0E53AC64-5DDE-4D13-ACAB-C415DF2B6083}" srcOrd="0" destOrd="0" presId="urn:microsoft.com/office/officeart/2018/5/layout/CenteredIconLabelDescriptionList"/>
    <dgm:cxn modelId="{748718FA-3E11-4BBA-BA9F-0420398EAFD1}" type="presParOf" srcId="{0E53AC64-5DDE-4D13-ACAB-C415DF2B6083}" destId="{2264CDDD-5746-4561-B110-863A48A9F8DF}" srcOrd="0" destOrd="0" presId="urn:microsoft.com/office/officeart/2018/5/layout/CenteredIconLabelDescriptionList"/>
    <dgm:cxn modelId="{71A5FCA5-798C-4166-83F6-1401416F4468}" type="presParOf" srcId="{2264CDDD-5746-4561-B110-863A48A9F8DF}" destId="{E2F416EF-5C5C-4149-8DBC-889B4BA592C6}" srcOrd="0" destOrd="0" presId="urn:microsoft.com/office/officeart/2018/5/layout/CenteredIconLabelDescriptionList"/>
    <dgm:cxn modelId="{B34FFF34-CF8C-4F72-943B-127FC74E2757}" type="presParOf" srcId="{2264CDDD-5746-4561-B110-863A48A9F8DF}" destId="{B156DC97-ACD4-4D1D-8CB9-4855F72A7915}" srcOrd="1" destOrd="0" presId="urn:microsoft.com/office/officeart/2018/5/layout/CenteredIconLabelDescriptionList"/>
    <dgm:cxn modelId="{BD634ADC-F60D-4C0A-A646-FA37B9087805}" type="presParOf" srcId="{2264CDDD-5746-4561-B110-863A48A9F8DF}" destId="{3274F660-443C-46AC-8E9E-1A084DF34171}" srcOrd="2" destOrd="0" presId="urn:microsoft.com/office/officeart/2018/5/layout/CenteredIconLabelDescriptionList"/>
    <dgm:cxn modelId="{19C2B8CC-2355-4C2D-8D2C-BDEC1F9D47D9}" type="presParOf" srcId="{2264CDDD-5746-4561-B110-863A48A9F8DF}" destId="{F13E7A54-F51C-4764-955E-E6CD0AE8A88F}" srcOrd="3" destOrd="0" presId="urn:microsoft.com/office/officeart/2018/5/layout/CenteredIconLabelDescriptionList"/>
    <dgm:cxn modelId="{2212EF30-E4A5-485B-8A54-D794FCE84553}" type="presParOf" srcId="{2264CDDD-5746-4561-B110-863A48A9F8DF}" destId="{A6AC75E2-8FC8-4529-AE9D-6EADF28DAF6E}" srcOrd="4" destOrd="0" presId="urn:microsoft.com/office/officeart/2018/5/layout/CenteredIconLabelDescriptionList"/>
    <dgm:cxn modelId="{7DE2DA55-5977-4E18-A838-14ED18458154}" type="presParOf" srcId="{0E53AC64-5DDE-4D13-ACAB-C415DF2B6083}" destId="{392A628A-F091-4554-A43C-B05A999A0EE5}" srcOrd="1" destOrd="0" presId="urn:microsoft.com/office/officeart/2018/5/layout/CenteredIconLabelDescriptionList"/>
    <dgm:cxn modelId="{846ADABC-1F8F-4185-AFB6-46F4AD4314DA}" type="presParOf" srcId="{0E53AC64-5DDE-4D13-ACAB-C415DF2B6083}" destId="{CE6EAC70-5D09-454C-BC8C-4E3CF79B1E90}" srcOrd="2" destOrd="0" presId="urn:microsoft.com/office/officeart/2018/5/layout/CenteredIconLabelDescriptionList"/>
    <dgm:cxn modelId="{C99C713A-BDAB-4694-A655-0EA823AC331E}" type="presParOf" srcId="{CE6EAC70-5D09-454C-BC8C-4E3CF79B1E90}" destId="{1C2B5387-E278-4E0D-88E2-618BA09F967F}" srcOrd="0" destOrd="0" presId="urn:microsoft.com/office/officeart/2018/5/layout/CenteredIconLabelDescriptionList"/>
    <dgm:cxn modelId="{79157FB6-FFEA-4F71-BC39-52EFE8652432}" type="presParOf" srcId="{CE6EAC70-5D09-454C-BC8C-4E3CF79B1E90}" destId="{22000493-3E43-4D43-BB2C-1B778924D450}" srcOrd="1" destOrd="0" presId="urn:microsoft.com/office/officeart/2018/5/layout/CenteredIconLabelDescriptionList"/>
    <dgm:cxn modelId="{9FA9BE74-89A6-4400-8CA2-72791FC5256F}" type="presParOf" srcId="{CE6EAC70-5D09-454C-BC8C-4E3CF79B1E90}" destId="{7C37565A-682F-4B17-9137-DB9A62482E6F}" srcOrd="2" destOrd="0" presId="urn:microsoft.com/office/officeart/2018/5/layout/CenteredIconLabelDescriptionList"/>
    <dgm:cxn modelId="{45EF3C32-15CB-4899-8EB9-75102E435AA1}" type="presParOf" srcId="{CE6EAC70-5D09-454C-BC8C-4E3CF79B1E90}" destId="{A11F58C0-3115-4F40-8071-037DB2B1E2EF}" srcOrd="3" destOrd="0" presId="urn:microsoft.com/office/officeart/2018/5/layout/CenteredIconLabelDescriptionList"/>
    <dgm:cxn modelId="{FFEDC337-E9C1-4AF1-9F21-95CA511E8546}" type="presParOf" srcId="{CE6EAC70-5D09-454C-BC8C-4E3CF79B1E90}" destId="{6BB07F01-19CB-4BE2-93F3-96D0C57961A6}" srcOrd="4" destOrd="0" presId="urn:microsoft.com/office/officeart/2018/5/layout/CenteredIconLabelDescriptionList"/>
    <dgm:cxn modelId="{3405EC80-2A3B-4114-A009-41D9DF1325E6}" type="presParOf" srcId="{0E53AC64-5DDE-4D13-ACAB-C415DF2B6083}" destId="{4442C632-B9B3-43DA-907D-C37B572F5DAD}" srcOrd="3" destOrd="0" presId="urn:microsoft.com/office/officeart/2018/5/layout/CenteredIconLabelDescriptionList"/>
    <dgm:cxn modelId="{EA3E98D9-1E9B-43A2-A0C5-E7C2F11EB57B}" type="presParOf" srcId="{0E53AC64-5DDE-4D13-ACAB-C415DF2B6083}" destId="{F9E6A7E0-9A75-43DE-9F90-1AFB54B007CD}" srcOrd="4" destOrd="0" presId="urn:microsoft.com/office/officeart/2018/5/layout/CenteredIconLabelDescriptionList"/>
    <dgm:cxn modelId="{3094D7F3-3EBE-4A61-BC4E-A3A66B8E9CB6}" type="presParOf" srcId="{F9E6A7E0-9A75-43DE-9F90-1AFB54B007CD}" destId="{A96DC6BA-3176-4394-BAC5-3398231871F2}" srcOrd="0" destOrd="0" presId="urn:microsoft.com/office/officeart/2018/5/layout/CenteredIconLabelDescriptionList"/>
    <dgm:cxn modelId="{4E5EA1A5-0B27-4899-B9B1-35449A341CA5}" type="presParOf" srcId="{F9E6A7E0-9A75-43DE-9F90-1AFB54B007CD}" destId="{EC352564-F1B9-4272-A842-2F46EA3EA5A1}" srcOrd="1" destOrd="0" presId="urn:microsoft.com/office/officeart/2018/5/layout/CenteredIconLabelDescriptionList"/>
    <dgm:cxn modelId="{F06C9E9B-18F1-4EF6-9C1F-F2F013C82A4E}" type="presParOf" srcId="{F9E6A7E0-9A75-43DE-9F90-1AFB54B007CD}" destId="{48EE5FFC-7A43-49E1-9C38-1C3E5F5BA87A}" srcOrd="2" destOrd="0" presId="urn:microsoft.com/office/officeart/2018/5/layout/CenteredIconLabelDescriptionList"/>
    <dgm:cxn modelId="{D3B3B73A-19E3-42D5-BE0C-5A31DF18E7B8}" type="presParOf" srcId="{F9E6A7E0-9A75-43DE-9F90-1AFB54B007CD}" destId="{211379C6-310A-4EB8-B32A-C98E7DB4DF93}" srcOrd="3" destOrd="0" presId="urn:microsoft.com/office/officeart/2018/5/layout/CenteredIconLabelDescriptionList"/>
    <dgm:cxn modelId="{CF82FE97-D831-48B5-9013-554CA75D7696}" type="presParOf" srcId="{F9E6A7E0-9A75-43DE-9F90-1AFB54B007CD}" destId="{61419BB5-0787-4A60-9E3F-6501C5E1338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35BDE-FCF3-4979-BAE8-AF04AAAC35E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9BCBC-EE3A-4C39-85BC-79F0AEF00433}">
      <dgm:prSet/>
      <dgm:spPr/>
      <dgm:t>
        <a:bodyPr/>
        <a:lstStyle/>
        <a:p>
          <a:r>
            <a:rPr lang="pt-PT" b="0" i="0" dirty="0" err="1"/>
            <a:t>Create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manage</a:t>
          </a:r>
          <a:r>
            <a:rPr lang="pt-PT" b="0" i="0" dirty="0"/>
            <a:t> </a:t>
          </a:r>
          <a:r>
            <a:rPr lang="pt-PT" b="0" i="0" dirty="0" err="1"/>
            <a:t>school</a:t>
          </a:r>
          <a:r>
            <a:rPr lang="pt-PT" b="0" i="0" dirty="0"/>
            <a:t> calendar</a:t>
          </a:r>
          <a:endParaRPr lang="en-US" dirty="0"/>
        </a:p>
      </dgm:t>
    </dgm:pt>
    <dgm:pt modelId="{27B72FD8-29E8-4568-B26D-E7DE78986A29}" type="parTrans" cxnId="{D7A6F90F-B8F2-471B-94A5-52394D7C8932}">
      <dgm:prSet/>
      <dgm:spPr/>
      <dgm:t>
        <a:bodyPr/>
        <a:lstStyle/>
        <a:p>
          <a:endParaRPr lang="en-US"/>
        </a:p>
      </dgm:t>
    </dgm:pt>
    <dgm:pt modelId="{E8846951-4177-4C0A-B11C-E70851FC5EF5}" type="sibTrans" cxnId="{D7A6F90F-B8F2-471B-94A5-52394D7C8932}">
      <dgm:prSet/>
      <dgm:spPr/>
      <dgm:t>
        <a:bodyPr/>
        <a:lstStyle/>
        <a:p>
          <a:endParaRPr lang="en-US"/>
        </a:p>
      </dgm:t>
    </dgm:pt>
    <dgm:pt modelId="{A3FA94BC-A55E-4755-B1AF-97AEF862E1EB}">
      <dgm:prSet/>
      <dgm:spPr/>
      <dgm:t>
        <a:bodyPr/>
        <a:lstStyle/>
        <a:p>
          <a:r>
            <a:rPr lang="en-US" dirty="0"/>
            <a:t>Reward user for accomplishing tasks/objectives</a:t>
          </a:r>
        </a:p>
      </dgm:t>
    </dgm:pt>
    <dgm:pt modelId="{DCD32C70-7272-48AD-B79D-FA6F5AD0ABF9}" type="parTrans" cxnId="{DE185ED2-CAF0-43DB-88DF-0E5A6AA8A7CE}">
      <dgm:prSet/>
      <dgm:spPr/>
      <dgm:t>
        <a:bodyPr/>
        <a:lstStyle/>
        <a:p>
          <a:endParaRPr lang="en-US"/>
        </a:p>
      </dgm:t>
    </dgm:pt>
    <dgm:pt modelId="{B3EAD117-DD1B-4989-9896-9E2CDA312355}" type="sibTrans" cxnId="{DE185ED2-CAF0-43DB-88DF-0E5A6AA8A7CE}">
      <dgm:prSet/>
      <dgm:spPr/>
      <dgm:t>
        <a:bodyPr/>
        <a:lstStyle/>
        <a:p>
          <a:endParaRPr lang="en-US"/>
        </a:p>
      </dgm:t>
    </dgm:pt>
    <dgm:pt modelId="{37D7A057-F811-499D-A4F0-13F8B170E8F2}">
      <dgm:prSet/>
      <dgm:spPr/>
      <dgm:t>
        <a:bodyPr/>
        <a:lstStyle/>
        <a:p>
          <a:r>
            <a:rPr lang="pt-PT" b="0" i="0" dirty="0"/>
            <a:t>Schedule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receive</a:t>
          </a:r>
          <a:r>
            <a:rPr lang="pt-PT" b="0" i="0" dirty="0"/>
            <a:t> </a:t>
          </a:r>
          <a:r>
            <a:rPr lang="pt-PT" b="0" i="0" dirty="0" err="1"/>
            <a:t>alerts</a:t>
          </a:r>
          <a:r>
            <a:rPr lang="pt-PT" b="0" i="0" dirty="0"/>
            <a:t> for </a:t>
          </a:r>
          <a:r>
            <a:rPr lang="pt-PT" b="0" i="0" dirty="0" err="1"/>
            <a:t>exams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projects</a:t>
          </a:r>
          <a:endParaRPr lang="en-US" dirty="0"/>
        </a:p>
      </dgm:t>
    </dgm:pt>
    <dgm:pt modelId="{CA85BDE5-CB9B-41C8-A657-F8D83F91313F}" type="parTrans" cxnId="{57D6F3C8-C74C-4DF2-A872-02F416DF226D}">
      <dgm:prSet/>
      <dgm:spPr/>
      <dgm:t>
        <a:bodyPr/>
        <a:lstStyle/>
        <a:p>
          <a:endParaRPr lang="en-US"/>
        </a:p>
      </dgm:t>
    </dgm:pt>
    <dgm:pt modelId="{656FC220-66FB-41BC-BCF0-8C5E0C29CEAE}" type="sibTrans" cxnId="{57D6F3C8-C74C-4DF2-A872-02F416DF226D}">
      <dgm:prSet/>
      <dgm:spPr/>
      <dgm:t>
        <a:bodyPr/>
        <a:lstStyle/>
        <a:p>
          <a:endParaRPr lang="en-US"/>
        </a:p>
      </dgm:t>
    </dgm:pt>
    <dgm:pt modelId="{BFB06433-5945-42BB-A1A4-7F78CF4A755C}">
      <dgm:prSet/>
      <dgm:spPr/>
      <dgm:t>
        <a:bodyPr/>
        <a:lstStyle/>
        <a:p>
          <a:r>
            <a:rPr lang="pt-PT" b="0" i="0" dirty="0" err="1"/>
            <a:t>Create</a:t>
          </a:r>
          <a:r>
            <a:rPr lang="pt-PT" b="0" i="0" dirty="0"/>
            <a:t> </a:t>
          </a:r>
          <a:r>
            <a:rPr lang="pt-PT" b="0" i="0" dirty="0" err="1"/>
            <a:t>tasks</a:t>
          </a:r>
          <a:r>
            <a:rPr lang="pt-PT" b="0" i="0" dirty="0"/>
            <a:t>, </a:t>
          </a:r>
          <a:r>
            <a:rPr lang="pt-PT" b="0" i="0" dirty="0" err="1"/>
            <a:t>subtasks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multi-step</a:t>
          </a:r>
          <a:r>
            <a:rPr lang="pt-PT" b="0" i="0" dirty="0"/>
            <a:t> </a:t>
          </a:r>
          <a:r>
            <a:rPr lang="pt-PT" b="0" i="0" dirty="0" err="1"/>
            <a:t>tasks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mark</a:t>
          </a:r>
          <a:r>
            <a:rPr lang="pt-PT" b="0" i="0" dirty="0"/>
            <a:t> </a:t>
          </a:r>
          <a:r>
            <a:rPr lang="pt-PT" b="0" i="0" dirty="0" err="1"/>
            <a:t>them</a:t>
          </a:r>
          <a:r>
            <a:rPr lang="pt-PT" b="0" i="0" dirty="0"/>
            <a:t> as </a:t>
          </a:r>
          <a:r>
            <a:rPr lang="pt-PT" b="0" i="0" dirty="0" err="1"/>
            <a:t>completed</a:t>
          </a:r>
          <a:endParaRPr lang="en-US" dirty="0"/>
        </a:p>
      </dgm:t>
    </dgm:pt>
    <dgm:pt modelId="{67EE6C1B-45DA-402C-AB24-64AF8D0B308D}" type="parTrans" cxnId="{82725EA6-5160-40F1-A3B6-F9FD84F63E21}">
      <dgm:prSet/>
      <dgm:spPr/>
      <dgm:t>
        <a:bodyPr/>
        <a:lstStyle/>
        <a:p>
          <a:endParaRPr lang="en-US"/>
        </a:p>
      </dgm:t>
    </dgm:pt>
    <dgm:pt modelId="{0BA928D8-BCA0-419D-8F3A-D93F7CF10C4D}" type="sibTrans" cxnId="{82725EA6-5160-40F1-A3B6-F9FD84F63E21}">
      <dgm:prSet/>
      <dgm:spPr/>
      <dgm:t>
        <a:bodyPr/>
        <a:lstStyle/>
        <a:p>
          <a:endParaRPr lang="en-US"/>
        </a:p>
      </dgm:t>
    </dgm:pt>
    <dgm:pt modelId="{4266180F-77B9-4A90-84E5-A342D0F10A66}">
      <dgm:prSet/>
      <dgm:spPr/>
      <dgm:t>
        <a:bodyPr/>
        <a:lstStyle/>
        <a:p>
          <a:r>
            <a:rPr lang="pt-PT" b="0" i="0" dirty="0"/>
            <a:t>Set </a:t>
          </a:r>
          <a:r>
            <a:rPr lang="pt-PT" b="0" i="0" dirty="0" err="1"/>
            <a:t>goals</a:t>
          </a:r>
          <a:r>
            <a:rPr lang="pt-PT" b="0" i="0" dirty="0"/>
            <a:t> e </a:t>
          </a:r>
          <a:r>
            <a:rPr lang="pt-PT" b="0" i="0" dirty="0" err="1"/>
            <a:t>check</a:t>
          </a:r>
          <a:r>
            <a:rPr lang="pt-PT" b="0" i="0" dirty="0"/>
            <a:t> </a:t>
          </a:r>
          <a:r>
            <a:rPr lang="pt-PT" b="0" i="0" dirty="0" err="1"/>
            <a:t>weekly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monthly</a:t>
          </a:r>
          <a:r>
            <a:rPr lang="pt-PT" b="0" i="0" dirty="0"/>
            <a:t> </a:t>
          </a:r>
          <a:r>
            <a:rPr lang="pt-PT" b="0" i="0" dirty="0" err="1"/>
            <a:t>stats</a:t>
          </a:r>
          <a:endParaRPr lang="en-US" dirty="0"/>
        </a:p>
      </dgm:t>
    </dgm:pt>
    <dgm:pt modelId="{4D83173D-04F5-48AF-B7F7-1107B00B0BD5}" type="parTrans" cxnId="{B5961C72-9F51-4350-9DAE-06D6268068D4}">
      <dgm:prSet/>
      <dgm:spPr/>
      <dgm:t>
        <a:bodyPr/>
        <a:lstStyle/>
        <a:p>
          <a:endParaRPr lang="en-US"/>
        </a:p>
      </dgm:t>
    </dgm:pt>
    <dgm:pt modelId="{A50CDE54-1711-442A-99A1-E6D277A5239F}" type="sibTrans" cxnId="{B5961C72-9F51-4350-9DAE-06D6268068D4}">
      <dgm:prSet/>
      <dgm:spPr/>
      <dgm:t>
        <a:bodyPr/>
        <a:lstStyle/>
        <a:p>
          <a:endParaRPr lang="en-US"/>
        </a:p>
      </dgm:t>
    </dgm:pt>
    <dgm:pt modelId="{45F8958E-F8B2-4C1B-9583-532027DE129E}">
      <dgm:prSet/>
      <dgm:spPr/>
      <dgm:t>
        <a:bodyPr/>
        <a:lstStyle/>
        <a:p>
          <a:r>
            <a:rPr lang="pt-PT" b="0" i="0" dirty="0" err="1"/>
            <a:t>Catalog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check</a:t>
          </a:r>
          <a:r>
            <a:rPr lang="pt-PT" b="0" i="0" dirty="0"/>
            <a:t> classes, grades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fees</a:t>
          </a:r>
          <a:endParaRPr lang="en-US" dirty="0"/>
        </a:p>
      </dgm:t>
    </dgm:pt>
    <dgm:pt modelId="{9241BE11-6224-4701-B790-BED1D65D827A}" type="parTrans" cxnId="{2D524521-AE85-4A54-A3D4-5CC28D633794}">
      <dgm:prSet/>
      <dgm:spPr/>
      <dgm:t>
        <a:bodyPr/>
        <a:lstStyle/>
        <a:p>
          <a:endParaRPr lang="en-US"/>
        </a:p>
      </dgm:t>
    </dgm:pt>
    <dgm:pt modelId="{A1197817-05A0-4F17-82C6-2027E9378559}" type="sibTrans" cxnId="{2D524521-AE85-4A54-A3D4-5CC28D633794}">
      <dgm:prSet/>
      <dgm:spPr/>
      <dgm:t>
        <a:bodyPr/>
        <a:lstStyle/>
        <a:p>
          <a:endParaRPr lang="en-US"/>
        </a:p>
      </dgm:t>
    </dgm:pt>
    <dgm:pt modelId="{84D61F81-0E7D-44C4-AC4E-CF3F0EBBC5A4}">
      <dgm:prSet/>
      <dgm:spPr/>
      <dgm:t>
        <a:bodyPr/>
        <a:lstStyle/>
        <a:p>
          <a:r>
            <a:rPr lang="pt-PT" b="0" i="0" dirty="0"/>
            <a:t>Define </a:t>
          </a:r>
          <a:r>
            <a:rPr lang="pt-PT" b="0" i="0" dirty="0" err="1"/>
            <a:t>the</a:t>
          </a:r>
          <a:r>
            <a:rPr lang="pt-PT" b="0" i="0" dirty="0"/>
            <a:t> </a:t>
          </a:r>
          <a:r>
            <a:rPr lang="pt-PT" b="0" i="0" dirty="0" err="1"/>
            <a:t>class</a:t>
          </a:r>
          <a:r>
            <a:rPr lang="pt-PT" b="0" i="0" dirty="0"/>
            <a:t> </a:t>
          </a:r>
          <a:r>
            <a:rPr lang="pt-PT" b="0" i="0" dirty="0" err="1"/>
            <a:t>schedule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check</a:t>
          </a:r>
          <a:r>
            <a:rPr lang="pt-PT" b="0" i="0" dirty="0"/>
            <a:t> </a:t>
          </a:r>
          <a:r>
            <a:rPr lang="pt-PT" b="0" i="0" dirty="0" err="1"/>
            <a:t>into</a:t>
          </a:r>
          <a:r>
            <a:rPr lang="pt-PT" b="0" i="0" dirty="0"/>
            <a:t> classes</a:t>
          </a:r>
          <a:endParaRPr lang="en-US" dirty="0"/>
        </a:p>
      </dgm:t>
    </dgm:pt>
    <dgm:pt modelId="{66C5FF38-512B-406C-BFA2-7D656AD8FB81}" type="parTrans" cxnId="{ACDFDE6A-901F-4884-BE1F-66B4E1044BB2}">
      <dgm:prSet/>
      <dgm:spPr/>
      <dgm:t>
        <a:bodyPr/>
        <a:lstStyle/>
        <a:p>
          <a:endParaRPr lang="en-US"/>
        </a:p>
      </dgm:t>
    </dgm:pt>
    <dgm:pt modelId="{B9DEC5BB-D844-42F3-ADE2-10FF0217085C}" type="sibTrans" cxnId="{ACDFDE6A-901F-4884-BE1F-66B4E1044BB2}">
      <dgm:prSet/>
      <dgm:spPr/>
      <dgm:t>
        <a:bodyPr/>
        <a:lstStyle/>
        <a:p>
          <a:endParaRPr lang="en-US"/>
        </a:p>
      </dgm:t>
    </dgm:pt>
    <dgm:pt modelId="{0E2204A1-2E30-435E-B42F-07E5B37E8F8C}" type="pres">
      <dgm:prSet presAssocID="{9B335BDE-FCF3-4979-BAE8-AF04AAAC35E4}" presName="vert0" presStyleCnt="0">
        <dgm:presLayoutVars>
          <dgm:dir/>
          <dgm:animOne val="branch"/>
          <dgm:animLvl val="lvl"/>
        </dgm:presLayoutVars>
      </dgm:prSet>
      <dgm:spPr/>
    </dgm:pt>
    <dgm:pt modelId="{82811689-9CAF-4DF0-8905-BFFFB876D2A2}" type="pres">
      <dgm:prSet presAssocID="{68F9BCBC-EE3A-4C39-85BC-79F0AEF00433}" presName="thickLine" presStyleLbl="alignNode1" presStyleIdx="0" presStyleCnt="7"/>
      <dgm:spPr/>
    </dgm:pt>
    <dgm:pt modelId="{96DF418D-CB2A-4461-AE6B-E88AB4EF0EC2}" type="pres">
      <dgm:prSet presAssocID="{68F9BCBC-EE3A-4C39-85BC-79F0AEF00433}" presName="horz1" presStyleCnt="0"/>
      <dgm:spPr/>
    </dgm:pt>
    <dgm:pt modelId="{78B6689A-69A1-4885-BBB3-22EEE1D11DB2}" type="pres">
      <dgm:prSet presAssocID="{68F9BCBC-EE3A-4C39-85BC-79F0AEF00433}" presName="tx1" presStyleLbl="revTx" presStyleIdx="0" presStyleCnt="7"/>
      <dgm:spPr/>
    </dgm:pt>
    <dgm:pt modelId="{2A1FA08C-B50F-42FB-BB7E-BF2B7AE8520B}" type="pres">
      <dgm:prSet presAssocID="{68F9BCBC-EE3A-4C39-85BC-79F0AEF00433}" presName="vert1" presStyleCnt="0"/>
      <dgm:spPr/>
    </dgm:pt>
    <dgm:pt modelId="{B3C8C56E-2792-4C9A-99F5-76F59B02051C}" type="pres">
      <dgm:prSet presAssocID="{A3FA94BC-A55E-4755-B1AF-97AEF862E1EB}" presName="thickLine" presStyleLbl="alignNode1" presStyleIdx="1" presStyleCnt="7"/>
      <dgm:spPr/>
    </dgm:pt>
    <dgm:pt modelId="{AC7BCF64-0156-4636-BA3A-DD077EE4755F}" type="pres">
      <dgm:prSet presAssocID="{A3FA94BC-A55E-4755-B1AF-97AEF862E1EB}" presName="horz1" presStyleCnt="0"/>
      <dgm:spPr/>
    </dgm:pt>
    <dgm:pt modelId="{649B0776-D7E6-4716-B3F3-C05C2573A055}" type="pres">
      <dgm:prSet presAssocID="{A3FA94BC-A55E-4755-B1AF-97AEF862E1EB}" presName="tx1" presStyleLbl="revTx" presStyleIdx="1" presStyleCnt="7"/>
      <dgm:spPr/>
    </dgm:pt>
    <dgm:pt modelId="{1CAB91E2-B36D-478F-BDFD-366091623FC0}" type="pres">
      <dgm:prSet presAssocID="{A3FA94BC-A55E-4755-B1AF-97AEF862E1EB}" presName="vert1" presStyleCnt="0"/>
      <dgm:spPr/>
    </dgm:pt>
    <dgm:pt modelId="{969198A1-A256-46EA-B41D-578CB47BC229}" type="pres">
      <dgm:prSet presAssocID="{37D7A057-F811-499D-A4F0-13F8B170E8F2}" presName="thickLine" presStyleLbl="alignNode1" presStyleIdx="2" presStyleCnt="7"/>
      <dgm:spPr/>
    </dgm:pt>
    <dgm:pt modelId="{B4B5FEE9-FBF7-4848-9965-DF5CA0B7BA8A}" type="pres">
      <dgm:prSet presAssocID="{37D7A057-F811-499D-A4F0-13F8B170E8F2}" presName="horz1" presStyleCnt="0"/>
      <dgm:spPr/>
    </dgm:pt>
    <dgm:pt modelId="{390A9ABD-3E0A-4DCA-BE19-DF8C360FFF29}" type="pres">
      <dgm:prSet presAssocID="{37D7A057-F811-499D-A4F0-13F8B170E8F2}" presName="tx1" presStyleLbl="revTx" presStyleIdx="2" presStyleCnt="7"/>
      <dgm:spPr/>
    </dgm:pt>
    <dgm:pt modelId="{E0B8FE7A-01D3-430C-889F-7482DA085DE0}" type="pres">
      <dgm:prSet presAssocID="{37D7A057-F811-499D-A4F0-13F8B170E8F2}" presName="vert1" presStyleCnt="0"/>
      <dgm:spPr/>
    </dgm:pt>
    <dgm:pt modelId="{40D35C7D-C311-4E57-A9A4-E941C90E5AD3}" type="pres">
      <dgm:prSet presAssocID="{BFB06433-5945-42BB-A1A4-7F78CF4A755C}" presName="thickLine" presStyleLbl="alignNode1" presStyleIdx="3" presStyleCnt="7"/>
      <dgm:spPr/>
    </dgm:pt>
    <dgm:pt modelId="{0E790899-FD39-45A9-9D99-104CB8B73F6A}" type="pres">
      <dgm:prSet presAssocID="{BFB06433-5945-42BB-A1A4-7F78CF4A755C}" presName="horz1" presStyleCnt="0"/>
      <dgm:spPr/>
    </dgm:pt>
    <dgm:pt modelId="{EF96C3C9-0E43-4468-A277-BC3B677F461A}" type="pres">
      <dgm:prSet presAssocID="{BFB06433-5945-42BB-A1A4-7F78CF4A755C}" presName="tx1" presStyleLbl="revTx" presStyleIdx="3" presStyleCnt="7"/>
      <dgm:spPr/>
    </dgm:pt>
    <dgm:pt modelId="{D32E9F73-561D-4D49-A3CA-1FAD06ECC627}" type="pres">
      <dgm:prSet presAssocID="{BFB06433-5945-42BB-A1A4-7F78CF4A755C}" presName="vert1" presStyleCnt="0"/>
      <dgm:spPr/>
    </dgm:pt>
    <dgm:pt modelId="{C51FF7CA-737A-44EE-9532-7C781BA6C27C}" type="pres">
      <dgm:prSet presAssocID="{4266180F-77B9-4A90-84E5-A342D0F10A66}" presName="thickLine" presStyleLbl="alignNode1" presStyleIdx="4" presStyleCnt="7"/>
      <dgm:spPr/>
    </dgm:pt>
    <dgm:pt modelId="{B4980BFD-C354-42C2-97A2-7E06F7947223}" type="pres">
      <dgm:prSet presAssocID="{4266180F-77B9-4A90-84E5-A342D0F10A66}" presName="horz1" presStyleCnt="0"/>
      <dgm:spPr/>
    </dgm:pt>
    <dgm:pt modelId="{59638F3F-EC73-40D0-80C3-8C10A1CAF13A}" type="pres">
      <dgm:prSet presAssocID="{4266180F-77B9-4A90-84E5-A342D0F10A66}" presName="tx1" presStyleLbl="revTx" presStyleIdx="4" presStyleCnt="7"/>
      <dgm:spPr/>
    </dgm:pt>
    <dgm:pt modelId="{4161FC02-E3CA-4457-81C9-7532ACDF4BCE}" type="pres">
      <dgm:prSet presAssocID="{4266180F-77B9-4A90-84E5-A342D0F10A66}" presName="vert1" presStyleCnt="0"/>
      <dgm:spPr/>
    </dgm:pt>
    <dgm:pt modelId="{76A36EE3-94CB-460B-ADA9-12D6904680A2}" type="pres">
      <dgm:prSet presAssocID="{45F8958E-F8B2-4C1B-9583-532027DE129E}" presName="thickLine" presStyleLbl="alignNode1" presStyleIdx="5" presStyleCnt="7"/>
      <dgm:spPr/>
    </dgm:pt>
    <dgm:pt modelId="{984A83EF-9CA7-4767-A998-788F069250B5}" type="pres">
      <dgm:prSet presAssocID="{45F8958E-F8B2-4C1B-9583-532027DE129E}" presName="horz1" presStyleCnt="0"/>
      <dgm:spPr/>
    </dgm:pt>
    <dgm:pt modelId="{B5519225-580E-4A83-A0BC-C0DA8CEC4DF6}" type="pres">
      <dgm:prSet presAssocID="{45F8958E-F8B2-4C1B-9583-532027DE129E}" presName="tx1" presStyleLbl="revTx" presStyleIdx="5" presStyleCnt="7"/>
      <dgm:spPr/>
    </dgm:pt>
    <dgm:pt modelId="{B57F9EED-1C93-471B-B04E-49233011637C}" type="pres">
      <dgm:prSet presAssocID="{45F8958E-F8B2-4C1B-9583-532027DE129E}" presName="vert1" presStyleCnt="0"/>
      <dgm:spPr/>
    </dgm:pt>
    <dgm:pt modelId="{6F6F1124-0B5C-4563-A87A-A89959F90989}" type="pres">
      <dgm:prSet presAssocID="{84D61F81-0E7D-44C4-AC4E-CF3F0EBBC5A4}" presName="thickLine" presStyleLbl="alignNode1" presStyleIdx="6" presStyleCnt="7"/>
      <dgm:spPr/>
    </dgm:pt>
    <dgm:pt modelId="{52EA7DF5-08AA-451F-888B-2B0E659305E6}" type="pres">
      <dgm:prSet presAssocID="{84D61F81-0E7D-44C4-AC4E-CF3F0EBBC5A4}" presName="horz1" presStyleCnt="0"/>
      <dgm:spPr/>
    </dgm:pt>
    <dgm:pt modelId="{2E791D99-E5B3-40CF-9B5C-2BA395816E61}" type="pres">
      <dgm:prSet presAssocID="{84D61F81-0E7D-44C4-AC4E-CF3F0EBBC5A4}" presName="tx1" presStyleLbl="revTx" presStyleIdx="6" presStyleCnt="7"/>
      <dgm:spPr/>
    </dgm:pt>
    <dgm:pt modelId="{57A0B680-D8B9-4153-8E95-493CFD5083F9}" type="pres">
      <dgm:prSet presAssocID="{84D61F81-0E7D-44C4-AC4E-CF3F0EBBC5A4}" presName="vert1" presStyleCnt="0"/>
      <dgm:spPr/>
    </dgm:pt>
  </dgm:ptLst>
  <dgm:cxnLst>
    <dgm:cxn modelId="{1E53000A-BBA5-4E47-976A-43AAA8E2F76F}" type="presOf" srcId="{A3FA94BC-A55E-4755-B1AF-97AEF862E1EB}" destId="{649B0776-D7E6-4716-B3F3-C05C2573A055}" srcOrd="0" destOrd="0" presId="urn:microsoft.com/office/officeart/2008/layout/LinedList"/>
    <dgm:cxn modelId="{66180B0B-239D-45DB-86C8-99109BB22957}" type="presOf" srcId="{45F8958E-F8B2-4C1B-9583-532027DE129E}" destId="{B5519225-580E-4A83-A0BC-C0DA8CEC4DF6}" srcOrd="0" destOrd="0" presId="urn:microsoft.com/office/officeart/2008/layout/LinedList"/>
    <dgm:cxn modelId="{D7A6F90F-B8F2-471B-94A5-52394D7C8932}" srcId="{9B335BDE-FCF3-4979-BAE8-AF04AAAC35E4}" destId="{68F9BCBC-EE3A-4C39-85BC-79F0AEF00433}" srcOrd="0" destOrd="0" parTransId="{27B72FD8-29E8-4568-B26D-E7DE78986A29}" sibTransId="{E8846951-4177-4C0A-B11C-E70851FC5EF5}"/>
    <dgm:cxn modelId="{0C600314-345C-4A1F-81DE-6518E3404EA5}" type="presOf" srcId="{37D7A057-F811-499D-A4F0-13F8B170E8F2}" destId="{390A9ABD-3E0A-4DCA-BE19-DF8C360FFF29}" srcOrd="0" destOrd="0" presId="urn:microsoft.com/office/officeart/2008/layout/LinedList"/>
    <dgm:cxn modelId="{D214441E-6205-41E2-B01E-BFCD052EFB7E}" type="presOf" srcId="{68F9BCBC-EE3A-4C39-85BC-79F0AEF00433}" destId="{78B6689A-69A1-4885-BBB3-22EEE1D11DB2}" srcOrd="0" destOrd="0" presId="urn:microsoft.com/office/officeart/2008/layout/LinedList"/>
    <dgm:cxn modelId="{42B4351F-9CEF-4464-91A7-C56CAEE7E2A8}" type="presOf" srcId="{BFB06433-5945-42BB-A1A4-7F78CF4A755C}" destId="{EF96C3C9-0E43-4468-A277-BC3B677F461A}" srcOrd="0" destOrd="0" presId="urn:microsoft.com/office/officeart/2008/layout/LinedList"/>
    <dgm:cxn modelId="{2D524521-AE85-4A54-A3D4-5CC28D633794}" srcId="{9B335BDE-FCF3-4979-BAE8-AF04AAAC35E4}" destId="{45F8958E-F8B2-4C1B-9583-532027DE129E}" srcOrd="5" destOrd="0" parTransId="{9241BE11-6224-4701-B790-BED1D65D827A}" sibTransId="{A1197817-05A0-4F17-82C6-2027E9378559}"/>
    <dgm:cxn modelId="{0575C332-104E-4F21-B185-F48E10E5A7EB}" type="presOf" srcId="{9B335BDE-FCF3-4979-BAE8-AF04AAAC35E4}" destId="{0E2204A1-2E30-435E-B42F-07E5B37E8F8C}" srcOrd="0" destOrd="0" presId="urn:microsoft.com/office/officeart/2008/layout/LinedList"/>
    <dgm:cxn modelId="{5067DB6A-EDB3-4634-B438-27098EE31EF8}" type="presOf" srcId="{4266180F-77B9-4A90-84E5-A342D0F10A66}" destId="{59638F3F-EC73-40D0-80C3-8C10A1CAF13A}" srcOrd="0" destOrd="0" presId="urn:microsoft.com/office/officeart/2008/layout/LinedList"/>
    <dgm:cxn modelId="{ACDFDE6A-901F-4884-BE1F-66B4E1044BB2}" srcId="{9B335BDE-FCF3-4979-BAE8-AF04AAAC35E4}" destId="{84D61F81-0E7D-44C4-AC4E-CF3F0EBBC5A4}" srcOrd="6" destOrd="0" parTransId="{66C5FF38-512B-406C-BFA2-7D656AD8FB81}" sibTransId="{B9DEC5BB-D844-42F3-ADE2-10FF0217085C}"/>
    <dgm:cxn modelId="{B5961C72-9F51-4350-9DAE-06D6268068D4}" srcId="{9B335BDE-FCF3-4979-BAE8-AF04AAAC35E4}" destId="{4266180F-77B9-4A90-84E5-A342D0F10A66}" srcOrd="4" destOrd="0" parTransId="{4D83173D-04F5-48AF-B7F7-1107B00B0BD5}" sibTransId="{A50CDE54-1711-442A-99A1-E6D277A5239F}"/>
    <dgm:cxn modelId="{82725EA6-5160-40F1-A3B6-F9FD84F63E21}" srcId="{9B335BDE-FCF3-4979-BAE8-AF04AAAC35E4}" destId="{BFB06433-5945-42BB-A1A4-7F78CF4A755C}" srcOrd="3" destOrd="0" parTransId="{67EE6C1B-45DA-402C-AB24-64AF8D0B308D}" sibTransId="{0BA928D8-BCA0-419D-8F3A-D93F7CF10C4D}"/>
    <dgm:cxn modelId="{823985C4-7E3B-4DC4-B1AB-2C2E2D1A8F6C}" type="presOf" srcId="{84D61F81-0E7D-44C4-AC4E-CF3F0EBBC5A4}" destId="{2E791D99-E5B3-40CF-9B5C-2BA395816E61}" srcOrd="0" destOrd="0" presId="urn:microsoft.com/office/officeart/2008/layout/LinedList"/>
    <dgm:cxn modelId="{57D6F3C8-C74C-4DF2-A872-02F416DF226D}" srcId="{9B335BDE-FCF3-4979-BAE8-AF04AAAC35E4}" destId="{37D7A057-F811-499D-A4F0-13F8B170E8F2}" srcOrd="2" destOrd="0" parTransId="{CA85BDE5-CB9B-41C8-A657-F8D83F91313F}" sibTransId="{656FC220-66FB-41BC-BCF0-8C5E0C29CEAE}"/>
    <dgm:cxn modelId="{DE185ED2-CAF0-43DB-88DF-0E5A6AA8A7CE}" srcId="{9B335BDE-FCF3-4979-BAE8-AF04AAAC35E4}" destId="{A3FA94BC-A55E-4755-B1AF-97AEF862E1EB}" srcOrd="1" destOrd="0" parTransId="{DCD32C70-7272-48AD-B79D-FA6F5AD0ABF9}" sibTransId="{B3EAD117-DD1B-4989-9896-9E2CDA312355}"/>
    <dgm:cxn modelId="{CFA7B081-9B32-41CD-B39E-95CC5AD64E9D}" type="presParOf" srcId="{0E2204A1-2E30-435E-B42F-07E5B37E8F8C}" destId="{82811689-9CAF-4DF0-8905-BFFFB876D2A2}" srcOrd="0" destOrd="0" presId="urn:microsoft.com/office/officeart/2008/layout/LinedList"/>
    <dgm:cxn modelId="{F2C65E68-A11D-4440-AE31-910F4120B075}" type="presParOf" srcId="{0E2204A1-2E30-435E-B42F-07E5B37E8F8C}" destId="{96DF418D-CB2A-4461-AE6B-E88AB4EF0EC2}" srcOrd="1" destOrd="0" presId="urn:microsoft.com/office/officeart/2008/layout/LinedList"/>
    <dgm:cxn modelId="{C8FE79CE-C9A1-4CB5-BAE2-F8A320CB9FB1}" type="presParOf" srcId="{96DF418D-CB2A-4461-AE6B-E88AB4EF0EC2}" destId="{78B6689A-69A1-4885-BBB3-22EEE1D11DB2}" srcOrd="0" destOrd="0" presId="urn:microsoft.com/office/officeart/2008/layout/LinedList"/>
    <dgm:cxn modelId="{A50100B6-EE56-4F0F-B992-21EB68E8EB05}" type="presParOf" srcId="{96DF418D-CB2A-4461-AE6B-E88AB4EF0EC2}" destId="{2A1FA08C-B50F-42FB-BB7E-BF2B7AE8520B}" srcOrd="1" destOrd="0" presId="urn:microsoft.com/office/officeart/2008/layout/LinedList"/>
    <dgm:cxn modelId="{906C2112-6FD9-4877-A913-FBEA6AD1F532}" type="presParOf" srcId="{0E2204A1-2E30-435E-B42F-07E5B37E8F8C}" destId="{B3C8C56E-2792-4C9A-99F5-76F59B02051C}" srcOrd="2" destOrd="0" presId="urn:microsoft.com/office/officeart/2008/layout/LinedList"/>
    <dgm:cxn modelId="{326B9275-793F-4753-A2E1-6A909C373483}" type="presParOf" srcId="{0E2204A1-2E30-435E-B42F-07E5B37E8F8C}" destId="{AC7BCF64-0156-4636-BA3A-DD077EE4755F}" srcOrd="3" destOrd="0" presId="urn:microsoft.com/office/officeart/2008/layout/LinedList"/>
    <dgm:cxn modelId="{F26C38F2-E26E-4D17-838A-78B09B427DC9}" type="presParOf" srcId="{AC7BCF64-0156-4636-BA3A-DD077EE4755F}" destId="{649B0776-D7E6-4716-B3F3-C05C2573A055}" srcOrd="0" destOrd="0" presId="urn:microsoft.com/office/officeart/2008/layout/LinedList"/>
    <dgm:cxn modelId="{52583DA1-B58C-4521-AAF8-7323CB1D6224}" type="presParOf" srcId="{AC7BCF64-0156-4636-BA3A-DD077EE4755F}" destId="{1CAB91E2-B36D-478F-BDFD-366091623FC0}" srcOrd="1" destOrd="0" presId="urn:microsoft.com/office/officeart/2008/layout/LinedList"/>
    <dgm:cxn modelId="{69618E3A-1DC8-4E68-BD8A-A81897B77E88}" type="presParOf" srcId="{0E2204A1-2E30-435E-B42F-07E5B37E8F8C}" destId="{969198A1-A256-46EA-B41D-578CB47BC229}" srcOrd="4" destOrd="0" presId="urn:microsoft.com/office/officeart/2008/layout/LinedList"/>
    <dgm:cxn modelId="{B713E48B-9E5F-44C8-AF83-D7E2306AE617}" type="presParOf" srcId="{0E2204A1-2E30-435E-B42F-07E5B37E8F8C}" destId="{B4B5FEE9-FBF7-4848-9965-DF5CA0B7BA8A}" srcOrd="5" destOrd="0" presId="urn:microsoft.com/office/officeart/2008/layout/LinedList"/>
    <dgm:cxn modelId="{840DA5A7-6CB7-4B86-93E4-332386A8CCE4}" type="presParOf" srcId="{B4B5FEE9-FBF7-4848-9965-DF5CA0B7BA8A}" destId="{390A9ABD-3E0A-4DCA-BE19-DF8C360FFF29}" srcOrd="0" destOrd="0" presId="urn:microsoft.com/office/officeart/2008/layout/LinedList"/>
    <dgm:cxn modelId="{ABE92FF0-212F-4A89-B3E1-84F486114AAC}" type="presParOf" srcId="{B4B5FEE9-FBF7-4848-9965-DF5CA0B7BA8A}" destId="{E0B8FE7A-01D3-430C-889F-7482DA085DE0}" srcOrd="1" destOrd="0" presId="urn:microsoft.com/office/officeart/2008/layout/LinedList"/>
    <dgm:cxn modelId="{4E5DD9E2-105B-42E6-A8A2-57C5347C2FD7}" type="presParOf" srcId="{0E2204A1-2E30-435E-B42F-07E5B37E8F8C}" destId="{40D35C7D-C311-4E57-A9A4-E941C90E5AD3}" srcOrd="6" destOrd="0" presId="urn:microsoft.com/office/officeart/2008/layout/LinedList"/>
    <dgm:cxn modelId="{A2272BEC-3699-4550-8995-44B02DFD5E7F}" type="presParOf" srcId="{0E2204A1-2E30-435E-B42F-07E5B37E8F8C}" destId="{0E790899-FD39-45A9-9D99-104CB8B73F6A}" srcOrd="7" destOrd="0" presId="urn:microsoft.com/office/officeart/2008/layout/LinedList"/>
    <dgm:cxn modelId="{8291EA8F-F82B-46CC-A5E6-F6DF4720976B}" type="presParOf" srcId="{0E790899-FD39-45A9-9D99-104CB8B73F6A}" destId="{EF96C3C9-0E43-4468-A277-BC3B677F461A}" srcOrd="0" destOrd="0" presId="urn:microsoft.com/office/officeart/2008/layout/LinedList"/>
    <dgm:cxn modelId="{86AB0B7E-5112-42A2-9FE2-EA18503AC3E8}" type="presParOf" srcId="{0E790899-FD39-45A9-9D99-104CB8B73F6A}" destId="{D32E9F73-561D-4D49-A3CA-1FAD06ECC627}" srcOrd="1" destOrd="0" presId="urn:microsoft.com/office/officeart/2008/layout/LinedList"/>
    <dgm:cxn modelId="{BE36C3C0-15CC-4DCC-B3E3-3FA9A6651C3B}" type="presParOf" srcId="{0E2204A1-2E30-435E-B42F-07E5B37E8F8C}" destId="{C51FF7CA-737A-44EE-9532-7C781BA6C27C}" srcOrd="8" destOrd="0" presId="urn:microsoft.com/office/officeart/2008/layout/LinedList"/>
    <dgm:cxn modelId="{7E23C180-6A01-4FC1-838E-0AA4D5B28B05}" type="presParOf" srcId="{0E2204A1-2E30-435E-B42F-07E5B37E8F8C}" destId="{B4980BFD-C354-42C2-97A2-7E06F7947223}" srcOrd="9" destOrd="0" presId="urn:microsoft.com/office/officeart/2008/layout/LinedList"/>
    <dgm:cxn modelId="{2E9A4DB6-6AE6-4844-924F-CB74149426C0}" type="presParOf" srcId="{B4980BFD-C354-42C2-97A2-7E06F7947223}" destId="{59638F3F-EC73-40D0-80C3-8C10A1CAF13A}" srcOrd="0" destOrd="0" presId="urn:microsoft.com/office/officeart/2008/layout/LinedList"/>
    <dgm:cxn modelId="{4588F9E8-CE52-47A8-AA39-0E1D13E4A428}" type="presParOf" srcId="{B4980BFD-C354-42C2-97A2-7E06F7947223}" destId="{4161FC02-E3CA-4457-81C9-7532ACDF4BCE}" srcOrd="1" destOrd="0" presId="urn:microsoft.com/office/officeart/2008/layout/LinedList"/>
    <dgm:cxn modelId="{A395F681-9A4A-4CCD-ACA5-F4EE231751B4}" type="presParOf" srcId="{0E2204A1-2E30-435E-B42F-07E5B37E8F8C}" destId="{76A36EE3-94CB-460B-ADA9-12D6904680A2}" srcOrd="10" destOrd="0" presId="urn:microsoft.com/office/officeart/2008/layout/LinedList"/>
    <dgm:cxn modelId="{B64581B9-E8F9-41BD-A6C0-760818629A9A}" type="presParOf" srcId="{0E2204A1-2E30-435E-B42F-07E5B37E8F8C}" destId="{984A83EF-9CA7-4767-A998-788F069250B5}" srcOrd="11" destOrd="0" presId="urn:microsoft.com/office/officeart/2008/layout/LinedList"/>
    <dgm:cxn modelId="{DA22B4EE-A1F2-4113-B4F0-24F20A12055C}" type="presParOf" srcId="{984A83EF-9CA7-4767-A998-788F069250B5}" destId="{B5519225-580E-4A83-A0BC-C0DA8CEC4DF6}" srcOrd="0" destOrd="0" presId="urn:microsoft.com/office/officeart/2008/layout/LinedList"/>
    <dgm:cxn modelId="{C7F82DDC-D25B-405D-9264-FF1ED718FB89}" type="presParOf" srcId="{984A83EF-9CA7-4767-A998-788F069250B5}" destId="{B57F9EED-1C93-471B-B04E-49233011637C}" srcOrd="1" destOrd="0" presId="urn:microsoft.com/office/officeart/2008/layout/LinedList"/>
    <dgm:cxn modelId="{F27F87A0-8276-4A64-83AE-406AE7CE7CCB}" type="presParOf" srcId="{0E2204A1-2E30-435E-B42F-07E5B37E8F8C}" destId="{6F6F1124-0B5C-4563-A87A-A89959F90989}" srcOrd="12" destOrd="0" presId="urn:microsoft.com/office/officeart/2008/layout/LinedList"/>
    <dgm:cxn modelId="{BD4A10A7-0270-4AC4-97C1-8DFD0531F3AD}" type="presParOf" srcId="{0E2204A1-2E30-435E-B42F-07E5B37E8F8C}" destId="{52EA7DF5-08AA-451F-888B-2B0E659305E6}" srcOrd="13" destOrd="0" presId="urn:microsoft.com/office/officeart/2008/layout/LinedList"/>
    <dgm:cxn modelId="{F93F3C02-4501-4964-AD74-37C54DE9ED69}" type="presParOf" srcId="{52EA7DF5-08AA-451F-888B-2B0E659305E6}" destId="{2E791D99-E5B3-40CF-9B5C-2BA395816E61}" srcOrd="0" destOrd="0" presId="urn:microsoft.com/office/officeart/2008/layout/LinedList"/>
    <dgm:cxn modelId="{AE6A4462-F83E-4EC1-B0E4-5A3268FD7EA9}" type="presParOf" srcId="{52EA7DF5-08AA-451F-888B-2B0E659305E6}" destId="{57A0B680-D8B9-4153-8E95-493CFD5083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06C63C-F36E-4901-956E-1F1EEC41C50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FFE7E-FDA8-4912-A30F-87F2A7838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Recoverability – ensures that the app can recover all the data after the system failure or restore the system to certain parameters;</a:t>
          </a:r>
          <a:endParaRPr lang="en-US"/>
        </a:p>
      </dgm:t>
    </dgm:pt>
    <dgm:pt modelId="{087D8700-658A-430C-A53C-ECDBF1FAC950}" type="parTrans" cxnId="{34918422-9F20-42C3-80C2-FAABB2AF3A17}">
      <dgm:prSet/>
      <dgm:spPr/>
      <dgm:t>
        <a:bodyPr/>
        <a:lstStyle/>
        <a:p>
          <a:endParaRPr lang="en-US"/>
        </a:p>
      </dgm:t>
    </dgm:pt>
    <dgm:pt modelId="{A2D45173-3025-4BE4-BADB-4CEF5A5F220A}" type="sibTrans" cxnId="{34918422-9F20-42C3-80C2-FAABB2AF3A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0624FE-D0A8-424D-923D-2EB7AE5B1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Scalability – determines that the app will continue functioning properly after its size or volume changes;</a:t>
          </a:r>
          <a:endParaRPr lang="en-US"/>
        </a:p>
      </dgm:t>
    </dgm:pt>
    <dgm:pt modelId="{456F1752-FC24-48BC-B89F-A4C4DBCEF35C}" type="parTrans" cxnId="{49BC46AA-4239-4072-A3C9-7CA91142E82B}">
      <dgm:prSet/>
      <dgm:spPr/>
      <dgm:t>
        <a:bodyPr/>
        <a:lstStyle/>
        <a:p>
          <a:endParaRPr lang="en-US"/>
        </a:p>
      </dgm:t>
    </dgm:pt>
    <dgm:pt modelId="{C3B2F1CA-0943-45B0-A940-C97BC09A9F9E}" type="sibTrans" cxnId="{49BC46AA-4239-4072-A3C9-7CA91142E8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1F46FA-331E-4742-A463-B7433538D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Usability – defines how easy a user can interact with the app’s interface, e.g. the screen color, buttons size, etc.;</a:t>
          </a:r>
          <a:endParaRPr lang="en-US"/>
        </a:p>
      </dgm:t>
    </dgm:pt>
    <dgm:pt modelId="{5F72914C-CCFA-4CEA-96DA-E1A4F52ECDB8}" type="parTrans" cxnId="{125FD4B0-157D-440C-9988-DC55446D3322}">
      <dgm:prSet/>
      <dgm:spPr/>
      <dgm:t>
        <a:bodyPr/>
        <a:lstStyle/>
        <a:p>
          <a:endParaRPr lang="en-US"/>
        </a:p>
      </dgm:t>
    </dgm:pt>
    <dgm:pt modelId="{A6930A64-4403-4E7A-9ABE-308F241D469C}" type="sibTrans" cxnId="{125FD4B0-157D-440C-9988-DC55446D33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9528A0-C306-4233-96C7-F1D925ADA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Capacity – assesses the amount of data or services the app can handle</a:t>
          </a:r>
          <a:endParaRPr lang="en-US" dirty="0"/>
        </a:p>
      </dgm:t>
    </dgm:pt>
    <dgm:pt modelId="{A5CC56EE-84E1-4898-8F69-BF6D76AEE4D2}" type="parTrans" cxnId="{AB30131B-D990-4784-9897-4D41EF962B2F}">
      <dgm:prSet/>
      <dgm:spPr/>
      <dgm:t>
        <a:bodyPr/>
        <a:lstStyle/>
        <a:p>
          <a:endParaRPr lang="en-US"/>
        </a:p>
      </dgm:t>
    </dgm:pt>
    <dgm:pt modelId="{0CDAD8C0-94C4-45F4-B3E7-D8F4A802CF6D}" type="sibTrans" cxnId="{AB30131B-D990-4784-9897-4D41EF962B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41A605-51D9-42FA-928E-D64774426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Security – defines how secure the app should be</a:t>
          </a:r>
          <a:endParaRPr lang="en-US"/>
        </a:p>
      </dgm:t>
    </dgm:pt>
    <dgm:pt modelId="{A9994056-A2CE-4975-99C3-E67364249B59}" type="parTrans" cxnId="{849A0349-9C49-4369-87DC-FCC64AA3CB33}">
      <dgm:prSet/>
      <dgm:spPr/>
      <dgm:t>
        <a:bodyPr/>
        <a:lstStyle/>
        <a:p>
          <a:endParaRPr lang="en-US"/>
        </a:p>
      </dgm:t>
    </dgm:pt>
    <dgm:pt modelId="{BEBBF618-9902-44D3-9CBC-F89FD1382B6F}" type="sibTrans" cxnId="{849A0349-9C49-4369-87DC-FCC64AA3CB33}">
      <dgm:prSet/>
      <dgm:spPr/>
      <dgm:t>
        <a:bodyPr/>
        <a:lstStyle/>
        <a:p>
          <a:endParaRPr lang="en-US"/>
        </a:p>
      </dgm:t>
    </dgm:pt>
    <dgm:pt modelId="{893B9A7B-CB5E-4C03-8B40-52E139B7A0E5}" type="pres">
      <dgm:prSet presAssocID="{2906C63C-F36E-4901-956E-1F1EEC41C50D}" presName="vert0" presStyleCnt="0">
        <dgm:presLayoutVars>
          <dgm:dir/>
          <dgm:animOne val="branch"/>
          <dgm:animLvl val="lvl"/>
        </dgm:presLayoutVars>
      </dgm:prSet>
      <dgm:spPr/>
    </dgm:pt>
    <dgm:pt modelId="{2E00EACC-E880-4531-ABFA-64190C88CB37}" type="pres">
      <dgm:prSet presAssocID="{9C2FFE7E-FDA8-4912-A30F-87F2A78380AE}" presName="thickLine" presStyleLbl="alignNode1" presStyleIdx="0" presStyleCnt="5"/>
      <dgm:spPr/>
    </dgm:pt>
    <dgm:pt modelId="{853B392F-C44A-48E5-BC71-2AB73BE8C6DF}" type="pres">
      <dgm:prSet presAssocID="{9C2FFE7E-FDA8-4912-A30F-87F2A78380AE}" presName="horz1" presStyleCnt="0"/>
      <dgm:spPr/>
    </dgm:pt>
    <dgm:pt modelId="{BE071A3D-EBC2-4FAB-B3D7-0440200EC872}" type="pres">
      <dgm:prSet presAssocID="{9C2FFE7E-FDA8-4912-A30F-87F2A78380AE}" presName="tx1" presStyleLbl="revTx" presStyleIdx="0" presStyleCnt="5"/>
      <dgm:spPr/>
    </dgm:pt>
    <dgm:pt modelId="{C4D6EB3F-1692-407F-A197-E9D99CCF83CD}" type="pres">
      <dgm:prSet presAssocID="{9C2FFE7E-FDA8-4912-A30F-87F2A78380AE}" presName="vert1" presStyleCnt="0"/>
      <dgm:spPr/>
    </dgm:pt>
    <dgm:pt modelId="{CF7F7123-980D-4DA0-BBD7-E141F2BC4CD7}" type="pres">
      <dgm:prSet presAssocID="{A10624FE-D0A8-424D-923D-2EB7AE5B106E}" presName="thickLine" presStyleLbl="alignNode1" presStyleIdx="1" presStyleCnt="5"/>
      <dgm:spPr/>
    </dgm:pt>
    <dgm:pt modelId="{C266CA53-AB88-4B61-B43D-796223C8EFCA}" type="pres">
      <dgm:prSet presAssocID="{A10624FE-D0A8-424D-923D-2EB7AE5B106E}" presName="horz1" presStyleCnt="0"/>
      <dgm:spPr/>
    </dgm:pt>
    <dgm:pt modelId="{68BB51AC-D5E3-4705-8AD4-6F5AD01CC449}" type="pres">
      <dgm:prSet presAssocID="{A10624FE-D0A8-424D-923D-2EB7AE5B106E}" presName="tx1" presStyleLbl="revTx" presStyleIdx="1" presStyleCnt="5"/>
      <dgm:spPr/>
    </dgm:pt>
    <dgm:pt modelId="{1E93D213-6EA4-4F69-8A25-5D36560DBBE6}" type="pres">
      <dgm:prSet presAssocID="{A10624FE-D0A8-424D-923D-2EB7AE5B106E}" presName="vert1" presStyleCnt="0"/>
      <dgm:spPr/>
    </dgm:pt>
    <dgm:pt modelId="{D5A01F73-5D86-42AD-A448-909CD6D50621}" type="pres">
      <dgm:prSet presAssocID="{781F46FA-331E-4742-A463-B7433538DC70}" presName="thickLine" presStyleLbl="alignNode1" presStyleIdx="2" presStyleCnt="5"/>
      <dgm:spPr/>
    </dgm:pt>
    <dgm:pt modelId="{3CC14773-ACD5-4FC2-8E68-2DD9D6FF5E6B}" type="pres">
      <dgm:prSet presAssocID="{781F46FA-331E-4742-A463-B7433538DC70}" presName="horz1" presStyleCnt="0"/>
      <dgm:spPr/>
    </dgm:pt>
    <dgm:pt modelId="{1AF4BF1B-7377-4B09-82FE-5D15011A8FBC}" type="pres">
      <dgm:prSet presAssocID="{781F46FA-331E-4742-A463-B7433538DC70}" presName="tx1" presStyleLbl="revTx" presStyleIdx="2" presStyleCnt="5"/>
      <dgm:spPr/>
    </dgm:pt>
    <dgm:pt modelId="{3B70269F-01DC-42F6-9685-D605643F47BF}" type="pres">
      <dgm:prSet presAssocID="{781F46FA-331E-4742-A463-B7433538DC70}" presName="vert1" presStyleCnt="0"/>
      <dgm:spPr/>
    </dgm:pt>
    <dgm:pt modelId="{FF412560-3511-4019-A413-8332CE3E610D}" type="pres">
      <dgm:prSet presAssocID="{AA9528A0-C306-4233-96C7-F1D925ADAD58}" presName="thickLine" presStyleLbl="alignNode1" presStyleIdx="3" presStyleCnt="5"/>
      <dgm:spPr/>
    </dgm:pt>
    <dgm:pt modelId="{0AFD4A7B-5F85-4137-BA9D-4AF7D002B82B}" type="pres">
      <dgm:prSet presAssocID="{AA9528A0-C306-4233-96C7-F1D925ADAD58}" presName="horz1" presStyleCnt="0"/>
      <dgm:spPr/>
    </dgm:pt>
    <dgm:pt modelId="{AA585F5D-9E01-47D5-9CD6-850B2A38E56F}" type="pres">
      <dgm:prSet presAssocID="{AA9528A0-C306-4233-96C7-F1D925ADAD58}" presName="tx1" presStyleLbl="revTx" presStyleIdx="3" presStyleCnt="5"/>
      <dgm:spPr/>
    </dgm:pt>
    <dgm:pt modelId="{14970504-591E-4394-81DF-68A035E7B148}" type="pres">
      <dgm:prSet presAssocID="{AA9528A0-C306-4233-96C7-F1D925ADAD58}" presName="vert1" presStyleCnt="0"/>
      <dgm:spPr/>
    </dgm:pt>
    <dgm:pt modelId="{B4352289-B814-4B47-9D7F-1231C1F19D4D}" type="pres">
      <dgm:prSet presAssocID="{1F41A605-51D9-42FA-928E-D64774426C86}" presName="thickLine" presStyleLbl="alignNode1" presStyleIdx="4" presStyleCnt="5"/>
      <dgm:spPr/>
    </dgm:pt>
    <dgm:pt modelId="{2304A4D8-CDB6-433B-8F48-EFFE9AB79E64}" type="pres">
      <dgm:prSet presAssocID="{1F41A605-51D9-42FA-928E-D64774426C86}" presName="horz1" presStyleCnt="0"/>
      <dgm:spPr/>
    </dgm:pt>
    <dgm:pt modelId="{98B67E8E-76BB-45CE-9598-E73E5FB5BA61}" type="pres">
      <dgm:prSet presAssocID="{1F41A605-51D9-42FA-928E-D64774426C86}" presName="tx1" presStyleLbl="revTx" presStyleIdx="4" presStyleCnt="5"/>
      <dgm:spPr/>
    </dgm:pt>
    <dgm:pt modelId="{21D65766-05FC-403C-BBAD-154A5DBE4E6C}" type="pres">
      <dgm:prSet presAssocID="{1F41A605-51D9-42FA-928E-D64774426C86}" presName="vert1" presStyleCnt="0"/>
      <dgm:spPr/>
    </dgm:pt>
  </dgm:ptLst>
  <dgm:cxnLst>
    <dgm:cxn modelId="{D260AA14-1255-492E-B9CC-0DE7CBE94EF5}" type="presOf" srcId="{2906C63C-F36E-4901-956E-1F1EEC41C50D}" destId="{893B9A7B-CB5E-4C03-8B40-52E139B7A0E5}" srcOrd="0" destOrd="0" presId="urn:microsoft.com/office/officeart/2008/layout/LinedList"/>
    <dgm:cxn modelId="{AB30131B-D990-4784-9897-4D41EF962B2F}" srcId="{2906C63C-F36E-4901-956E-1F1EEC41C50D}" destId="{AA9528A0-C306-4233-96C7-F1D925ADAD58}" srcOrd="3" destOrd="0" parTransId="{A5CC56EE-84E1-4898-8F69-BF6D76AEE4D2}" sibTransId="{0CDAD8C0-94C4-45F4-B3E7-D8F4A802CF6D}"/>
    <dgm:cxn modelId="{34918422-9F20-42C3-80C2-FAABB2AF3A17}" srcId="{2906C63C-F36E-4901-956E-1F1EEC41C50D}" destId="{9C2FFE7E-FDA8-4912-A30F-87F2A78380AE}" srcOrd="0" destOrd="0" parTransId="{087D8700-658A-430C-A53C-ECDBF1FAC950}" sibTransId="{A2D45173-3025-4BE4-BADB-4CEF5A5F220A}"/>
    <dgm:cxn modelId="{AFADDC29-B148-4EF8-BA93-F5A0A2B0D9D9}" type="presOf" srcId="{9C2FFE7E-FDA8-4912-A30F-87F2A78380AE}" destId="{BE071A3D-EBC2-4FAB-B3D7-0440200EC872}" srcOrd="0" destOrd="0" presId="urn:microsoft.com/office/officeart/2008/layout/LinedList"/>
    <dgm:cxn modelId="{F112E73E-3523-4256-8644-C4950D5FFB74}" type="presOf" srcId="{781F46FA-331E-4742-A463-B7433538DC70}" destId="{1AF4BF1B-7377-4B09-82FE-5D15011A8FBC}" srcOrd="0" destOrd="0" presId="urn:microsoft.com/office/officeart/2008/layout/LinedList"/>
    <dgm:cxn modelId="{D06F223F-7DC7-4AC8-92DE-F655B83EAD23}" type="presOf" srcId="{A10624FE-D0A8-424D-923D-2EB7AE5B106E}" destId="{68BB51AC-D5E3-4705-8AD4-6F5AD01CC449}" srcOrd="0" destOrd="0" presId="urn:microsoft.com/office/officeart/2008/layout/LinedList"/>
    <dgm:cxn modelId="{849A0349-9C49-4369-87DC-FCC64AA3CB33}" srcId="{2906C63C-F36E-4901-956E-1F1EEC41C50D}" destId="{1F41A605-51D9-42FA-928E-D64774426C86}" srcOrd="4" destOrd="0" parTransId="{A9994056-A2CE-4975-99C3-E67364249B59}" sibTransId="{BEBBF618-9902-44D3-9CBC-F89FD1382B6F}"/>
    <dgm:cxn modelId="{1683BF4B-4858-4A5E-9BCE-71DE6D6971D9}" type="presOf" srcId="{1F41A605-51D9-42FA-928E-D64774426C86}" destId="{98B67E8E-76BB-45CE-9598-E73E5FB5BA61}" srcOrd="0" destOrd="0" presId="urn:microsoft.com/office/officeart/2008/layout/LinedList"/>
    <dgm:cxn modelId="{51F0B94D-0B0A-4737-A14F-E873C1FC2A2E}" type="presOf" srcId="{AA9528A0-C306-4233-96C7-F1D925ADAD58}" destId="{AA585F5D-9E01-47D5-9CD6-850B2A38E56F}" srcOrd="0" destOrd="0" presId="urn:microsoft.com/office/officeart/2008/layout/LinedList"/>
    <dgm:cxn modelId="{49BC46AA-4239-4072-A3C9-7CA91142E82B}" srcId="{2906C63C-F36E-4901-956E-1F1EEC41C50D}" destId="{A10624FE-D0A8-424D-923D-2EB7AE5B106E}" srcOrd="1" destOrd="0" parTransId="{456F1752-FC24-48BC-B89F-A4C4DBCEF35C}" sibTransId="{C3B2F1CA-0943-45B0-A940-C97BC09A9F9E}"/>
    <dgm:cxn modelId="{125FD4B0-157D-440C-9988-DC55446D3322}" srcId="{2906C63C-F36E-4901-956E-1F1EEC41C50D}" destId="{781F46FA-331E-4742-A463-B7433538DC70}" srcOrd="2" destOrd="0" parTransId="{5F72914C-CCFA-4CEA-96DA-E1A4F52ECDB8}" sibTransId="{A6930A64-4403-4E7A-9ABE-308F241D469C}"/>
    <dgm:cxn modelId="{7D37B112-AC85-436E-AA27-5B0AAF2914C7}" type="presParOf" srcId="{893B9A7B-CB5E-4C03-8B40-52E139B7A0E5}" destId="{2E00EACC-E880-4531-ABFA-64190C88CB37}" srcOrd="0" destOrd="0" presId="urn:microsoft.com/office/officeart/2008/layout/LinedList"/>
    <dgm:cxn modelId="{A16D2E41-DCDA-4279-ADD2-33D4603110E6}" type="presParOf" srcId="{893B9A7B-CB5E-4C03-8B40-52E139B7A0E5}" destId="{853B392F-C44A-48E5-BC71-2AB73BE8C6DF}" srcOrd="1" destOrd="0" presId="urn:microsoft.com/office/officeart/2008/layout/LinedList"/>
    <dgm:cxn modelId="{C26AE391-B057-4880-9AF5-A29B287986E1}" type="presParOf" srcId="{853B392F-C44A-48E5-BC71-2AB73BE8C6DF}" destId="{BE071A3D-EBC2-4FAB-B3D7-0440200EC872}" srcOrd="0" destOrd="0" presId="urn:microsoft.com/office/officeart/2008/layout/LinedList"/>
    <dgm:cxn modelId="{EAD2CEEF-9269-4F2B-BB4F-2C8ABE954E2D}" type="presParOf" srcId="{853B392F-C44A-48E5-BC71-2AB73BE8C6DF}" destId="{C4D6EB3F-1692-407F-A197-E9D99CCF83CD}" srcOrd="1" destOrd="0" presId="urn:microsoft.com/office/officeart/2008/layout/LinedList"/>
    <dgm:cxn modelId="{AC9951CF-8E6C-4E21-A0EA-7A622FF791CA}" type="presParOf" srcId="{893B9A7B-CB5E-4C03-8B40-52E139B7A0E5}" destId="{CF7F7123-980D-4DA0-BBD7-E141F2BC4CD7}" srcOrd="2" destOrd="0" presId="urn:microsoft.com/office/officeart/2008/layout/LinedList"/>
    <dgm:cxn modelId="{2BEBD069-2379-45E6-9919-5F909536C13B}" type="presParOf" srcId="{893B9A7B-CB5E-4C03-8B40-52E139B7A0E5}" destId="{C266CA53-AB88-4B61-B43D-796223C8EFCA}" srcOrd="3" destOrd="0" presId="urn:microsoft.com/office/officeart/2008/layout/LinedList"/>
    <dgm:cxn modelId="{27AE7DD2-51E3-4FE1-9793-56A87B928CCC}" type="presParOf" srcId="{C266CA53-AB88-4B61-B43D-796223C8EFCA}" destId="{68BB51AC-D5E3-4705-8AD4-6F5AD01CC449}" srcOrd="0" destOrd="0" presId="urn:microsoft.com/office/officeart/2008/layout/LinedList"/>
    <dgm:cxn modelId="{D8090456-7571-45EC-9EEA-0FF96A335A92}" type="presParOf" srcId="{C266CA53-AB88-4B61-B43D-796223C8EFCA}" destId="{1E93D213-6EA4-4F69-8A25-5D36560DBBE6}" srcOrd="1" destOrd="0" presId="urn:microsoft.com/office/officeart/2008/layout/LinedList"/>
    <dgm:cxn modelId="{3B6CE076-E481-47F2-A675-E68F62DA2942}" type="presParOf" srcId="{893B9A7B-CB5E-4C03-8B40-52E139B7A0E5}" destId="{D5A01F73-5D86-42AD-A448-909CD6D50621}" srcOrd="4" destOrd="0" presId="urn:microsoft.com/office/officeart/2008/layout/LinedList"/>
    <dgm:cxn modelId="{99605A62-8192-4F43-AF1E-79258F6A35C1}" type="presParOf" srcId="{893B9A7B-CB5E-4C03-8B40-52E139B7A0E5}" destId="{3CC14773-ACD5-4FC2-8E68-2DD9D6FF5E6B}" srcOrd="5" destOrd="0" presId="urn:microsoft.com/office/officeart/2008/layout/LinedList"/>
    <dgm:cxn modelId="{356A1B91-5FC2-4D9D-B546-5F2E63F1BAC3}" type="presParOf" srcId="{3CC14773-ACD5-4FC2-8E68-2DD9D6FF5E6B}" destId="{1AF4BF1B-7377-4B09-82FE-5D15011A8FBC}" srcOrd="0" destOrd="0" presId="urn:microsoft.com/office/officeart/2008/layout/LinedList"/>
    <dgm:cxn modelId="{9A8FE41D-F640-4223-BC89-DC63C9BD3AAE}" type="presParOf" srcId="{3CC14773-ACD5-4FC2-8E68-2DD9D6FF5E6B}" destId="{3B70269F-01DC-42F6-9685-D605643F47BF}" srcOrd="1" destOrd="0" presId="urn:microsoft.com/office/officeart/2008/layout/LinedList"/>
    <dgm:cxn modelId="{FE2A0511-162C-4910-888C-A646982D3D1F}" type="presParOf" srcId="{893B9A7B-CB5E-4C03-8B40-52E139B7A0E5}" destId="{FF412560-3511-4019-A413-8332CE3E610D}" srcOrd="6" destOrd="0" presId="urn:microsoft.com/office/officeart/2008/layout/LinedList"/>
    <dgm:cxn modelId="{F8897EE9-C8E0-4CE3-BF41-9BBAE17780DC}" type="presParOf" srcId="{893B9A7B-CB5E-4C03-8B40-52E139B7A0E5}" destId="{0AFD4A7B-5F85-4137-BA9D-4AF7D002B82B}" srcOrd="7" destOrd="0" presId="urn:microsoft.com/office/officeart/2008/layout/LinedList"/>
    <dgm:cxn modelId="{1512B6C0-996F-448E-9CC7-E02D282BA3A9}" type="presParOf" srcId="{0AFD4A7B-5F85-4137-BA9D-4AF7D002B82B}" destId="{AA585F5D-9E01-47D5-9CD6-850B2A38E56F}" srcOrd="0" destOrd="0" presId="urn:microsoft.com/office/officeart/2008/layout/LinedList"/>
    <dgm:cxn modelId="{A95DDBD6-DE6E-4B0C-A308-045848FD038F}" type="presParOf" srcId="{0AFD4A7B-5F85-4137-BA9D-4AF7D002B82B}" destId="{14970504-591E-4394-81DF-68A035E7B148}" srcOrd="1" destOrd="0" presId="urn:microsoft.com/office/officeart/2008/layout/LinedList"/>
    <dgm:cxn modelId="{69E16CEE-8F33-4B27-BA3A-BD3FE814DCAE}" type="presParOf" srcId="{893B9A7B-CB5E-4C03-8B40-52E139B7A0E5}" destId="{B4352289-B814-4B47-9D7F-1231C1F19D4D}" srcOrd="8" destOrd="0" presId="urn:microsoft.com/office/officeart/2008/layout/LinedList"/>
    <dgm:cxn modelId="{EB0E30EE-8383-4A1A-A010-3677AC406B76}" type="presParOf" srcId="{893B9A7B-CB5E-4C03-8B40-52E139B7A0E5}" destId="{2304A4D8-CDB6-433B-8F48-EFFE9AB79E64}" srcOrd="9" destOrd="0" presId="urn:microsoft.com/office/officeart/2008/layout/LinedList"/>
    <dgm:cxn modelId="{63B0DE75-A754-426E-9F89-2585F6C2079B}" type="presParOf" srcId="{2304A4D8-CDB6-433B-8F48-EFFE9AB79E64}" destId="{98B67E8E-76BB-45CE-9598-E73E5FB5BA61}" srcOrd="0" destOrd="0" presId="urn:microsoft.com/office/officeart/2008/layout/LinedList"/>
    <dgm:cxn modelId="{AD07E638-2C81-4BB4-BEC2-0E753EBB4453}" type="presParOf" srcId="{2304A4D8-CDB6-433B-8F48-EFFE9AB79E64}" destId="{21D65766-05FC-403C-BBAD-154A5DBE4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999F8-B3E5-4018-9C58-2DC863EE8990}">
      <dsp:nvSpPr>
        <dsp:cNvPr id="0" name=""/>
        <dsp:cNvSpPr/>
      </dsp:nvSpPr>
      <dsp:spPr>
        <a:xfrm>
          <a:off x="0" y="1698"/>
          <a:ext cx="69250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A1796-939F-486C-AE1A-48E687E3480F}">
      <dsp:nvSpPr>
        <dsp:cNvPr id="0" name=""/>
        <dsp:cNvSpPr/>
      </dsp:nvSpPr>
      <dsp:spPr>
        <a:xfrm>
          <a:off x="0" y="1698"/>
          <a:ext cx="6925045" cy="1158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StudySync is a tailored solution for university students seeking effective time management and organization.</a:t>
          </a:r>
        </a:p>
      </dsp:txBody>
      <dsp:txXfrm>
        <a:off x="0" y="1698"/>
        <a:ext cx="6925045" cy="1158159"/>
      </dsp:txXfrm>
    </dsp:sp>
    <dsp:sp modelId="{0C17149B-655E-453A-9384-0E639C6CDCD5}">
      <dsp:nvSpPr>
        <dsp:cNvPr id="0" name=""/>
        <dsp:cNvSpPr/>
      </dsp:nvSpPr>
      <dsp:spPr>
        <a:xfrm>
          <a:off x="0" y="1159857"/>
          <a:ext cx="69250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0C931-BD91-4284-BB3F-270B0C824475}">
      <dsp:nvSpPr>
        <dsp:cNvPr id="0" name=""/>
        <dsp:cNvSpPr/>
      </dsp:nvSpPr>
      <dsp:spPr>
        <a:xfrm>
          <a:off x="0" y="1159857"/>
          <a:ext cx="6925045" cy="1158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We've experienced firsthand the struggle of balancing academic demands with personal commitments. StudySync addresses this challenge head-on, providing intuitive tools for scheduling, task management and progress tracking.</a:t>
          </a:r>
        </a:p>
      </dsp:txBody>
      <dsp:txXfrm>
        <a:off x="0" y="1159857"/>
        <a:ext cx="6925045" cy="1158159"/>
      </dsp:txXfrm>
    </dsp:sp>
    <dsp:sp modelId="{8C353E08-B899-4AEC-B7EF-D9E066EDFE82}">
      <dsp:nvSpPr>
        <dsp:cNvPr id="0" name=""/>
        <dsp:cNvSpPr/>
      </dsp:nvSpPr>
      <dsp:spPr>
        <a:xfrm>
          <a:off x="0" y="2318017"/>
          <a:ext cx="69250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4F26-B271-4A34-98CB-241284083B74}">
      <dsp:nvSpPr>
        <dsp:cNvPr id="0" name=""/>
        <dsp:cNvSpPr/>
      </dsp:nvSpPr>
      <dsp:spPr>
        <a:xfrm>
          <a:off x="0" y="2318017"/>
          <a:ext cx="6925045" cy="1158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StudySync lies in its potential to enhance student success and well-being.</a:t>
          </a:r>
        </a:p>
      </dsp:txBody>
      <dsp:txXfrm>
        <a:off x="0" y="2318017"/>
        <a:ext cx="6925045" cy="1158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16EF-5C5C-4149-8DBC-889B4BA592C6}">
      <dsp:nvSpPr>
        <dsp:cNvPr id="0" name=""/>
        <dsp:cNvSpPr/>
      </dsp:nvSpPr>
      <dsp:spPr>
        <a:xfrm>
          <a:off x="748456" y="30030"/>
          <a:ext cx="795089" cy="795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F660-443C-46AC-8E9E-1A084DF34171}">
      <dsp:nvSpPr>
        <dsp:cNvPr id="0" name=""/>
        <dsp:cNvSpPr/>
      </dsp:nvSpPr>
      <dsp:spPr>
        <a:xfrm>
          <a:off x="10159" y="971109"/>
          <a:ext cx="2271685" cy="1523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Goals:</a:t>
          </a:r>
          <a:br>
            <a:rPr lang="en-US" sz="1400" kern="1200" dirty="0"/>
          </a:br>
          <a:r>
            <a:rPr lang="en-US" sz="1400" kern="1200" dirty="0"/>
            <a:t>Simplify academic scheduling and task management - Provide students with intuitive tools for organizing their academic responsibilities effectively.</a:t>
          </a:r>
        </a:p>
      </dsp:txBody>
      <dsp:txXfrm>
        <a:off x="10159" y="971109"/>
        <a:ext cx="2271685" cy="1523812"/>
      </dsp:txXfrm>
    </dsp:sp>
    <dsp:sp modelId="{A6AC75E2-8FC8-4529-AE9D-6EADF28DAF6E}">
      <dsp:nvSpPr>
        <dsp:cNvPr id="0" name=""/>
        <dsp:cNvSpPr/>
      </dsp:nvSpPr>
      <dsp:spPr>
        <a:xfrm>
          <a:off x="10159" y="2562823"/>
          <a:ext cx="2271685" cy="862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2B5387-E278-4E0D-88E2-618BA09F967F}">
      <dsp:nvSpPr>
        <dsp:cNvPr id="0" name=""/>
        <dsp:cNvSpPr/>
      </dsp:nvSpPr>
      <dsp:spPr>
        <a:xfrm>
          <a:off x="3417687" y="30030"/>
          <a:ext cx="795089" cy="795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7565A-682F-4B17-9137-DB9A62482E6F}">
      <dsp:nvSpPr>
        <dsp:cNvPr id="0" name=""/>
        <dsp:cNvSpPr/>
      </dsp:nvSpPr>
      <dsp:spPr>
        <a:xfrm>
          <a:off x="2679389" y="971109"/>
          <a:ext cx="2271685" cy="1523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Outcomes:</a:t>
          </a:r>
          <a:br>
            <a:rPr lang="en-US" sz="1400" kern="1200" dirty="0"/>
          </a:br>
          <a:r>
            <a:rPr lang="en-US" sz="1400" kern="1200" dirty="0"/>
            <a:t>Foster increased accountability, better time management, and improved academic performance</a:t>
          </a:r>
        </a:p>
      </dsp:txBody>
      <dsp:txXfrm>
        <a:off x="2679389" y="971109"/>
        <a:ext cx="2271685" cy="1523812"/>
      </dsp:txXfrm>
    </dsp:sp>
    <dsp:sp modelId="{6BB07F01-19CB-4BE2-93F3-96D0C57961A6}">
      <dsp:nvSpPr>
        <dsp:cNvPr id="0" name=""/>
        <dsp:cNvSpPr/>
      </dsp:nvSpPr>
      <dsp:spPr>
        <a:xfrm>
          <a:off x="2679389" y="2562823"/>
          <a:ext cx="2271685" cy="862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DC6BA-3176-4394-BAC5-3398231871F2}">
      <dsp:nvSpPr>
        <dsp:cNvPr id="0" name=""/>
        <dsp:cNvSpPr/>
      </dsp:nvSpPr>
      <dsp:spPr>
        <a:xfrm>
          <a:off x="6086918" y="30030"/>
          <a:ext cx="795089" cy="795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E5FFC-7A43-49E1-9C38-1C3E5F5BA87A}">
      <dsp:nvSpPr>
        <dsp:cNvPr id="0" name=""/>
        <dsp:cNvSpPr/>
      </dsp:nvSpPr>
      <dsp:spPr>
        <a:xfrm>
          <a:off x="5348620" y="971109"/>
          <a:ext cx="2271685" cy="1523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Benefits:</a:t>
          </a:r>
          <a:br>
            <a:rPr lang="en-US" sz="1400" kern="1200" dirty="0"/>
          </a:br>
          <a:r>
            <a:rPr lang="en-US" sz="1400" kern="1200" dirty="0"/>
            <a:t>Enhance efficiency, convenience and empowerment.</a:t>
          </a:r>
        </a:p>
      </dsp:txBody>
      <dsp:txXfrm>
        <a:off x="5348620" y="971109"/>
        <a:ext cx="2271685" cy="1523812"/>
      </dsp:txXfrm>
    </dsp:sp>
    <dsp:sp modelId="{61419BB5-0787-4A60-9E3F-6501C5E1338A}">
      <dsp:nvSpPr>
        <dsp:cNvPr id="0" name=""/>
        <dsp:cNvSpPr/>
      </dsp:nvSpPr>
      <dsp:spPr>
        <a:xfrm>
          <a:off x="5348620" y="2562823"/>
          <a:ext cx="2271685" cy="862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11689-9CAF-4DF0-8905-BFFFB876D2A2}">
      <dsp:nvSpPr>
        <dsp:cNvPr id="0" name=""/>
        <dsp:cNvSpPr/>
      </dsp:nvSpPr>
      <dsp:spPr>
        <a:xfrm>
          <a:off x="0" y="360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6689A-69A1-4885-BBB3-22EEE1D11DB2}">
      <dsp:nvSpPr>
        <dsp:cNvPr id="0" name=""/>
        <dsp:cNvSpPr/>
      </dsp:nvSpPr>
      <dsp:spPr>
        <a:xfrm>
          <a:off x="0" y="360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 err="1"/>
            <a:t>Create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manage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school</a:t>
          </a:r>
          <a:r>
            <a:rPr lang="pt-PT" sz="1900" b="0" i="0" kern="1200" dirty="0"/>
            <a:t> calendar</a:t>
          </a:r>
          <a:endParaRPr lang="en-US" sz="1900" kern="1200" dirty="0"/>
        </a:p>
      </dsp:txBody>
      <dsp:txXfrm>
        <a:off x="0" y="360"/>
        <a:ext cx="8521384" cy="421990"/>
      </dsp:txXfrm>
    </dsp:sp>
    <dsp:sp modelId="{B3C8C56E-2792-4C9A-99F5-76F59B02051C}">
      <dsp:nvSpPr>
        <dsp:cNvPr id="0" name=""/>
        <dsp:cNvSpPr/>
      </dsp:nvSpPr>
      <dsp:spPr>
        <a:xfrm>
          <a:off x="0" y="422351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B0776-D7E6-4716-B3F3-C05C2573A055}">
      <dsp:nvSpPr>
        <dsp:cNvPr id="0" name=""/>
        <dsp:cNvSpPr/>
      </dsp:nvSpPr>
      <dsp:spPr>
        <a:xfrm>
          <a:off x="0" y="422351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Reward user for accomplishing tasks/objectives</a:t>
          </a:r>
        </a:p>
      </dsp:txBody>
      <dsp:txXfrm>
        <a:off x="0" y="422351"/>
        <a:ext cx="8521384" cy="421990"/>
      </dsp:txXfrm>
    </dsp:sp>
    <dsp:sp modelId="{969198A1-A256-46EA-B41D-578CB47BC229}">
      <dsp:nvSpPr>
        <dsp:cNvPr id="0" name=""/>
        <dsp:cNvSpPr/>
      </dsp:nvSpPr>
      <dsp:spPr>
        <a:xfrm>
          <a:off x="0" y="844341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A9ABD-3E0A-4DCA-BE19-DF8C360FFF29}">
      <dsp:nvSpPr>
        <dsp:cNvPr id="0" name=""/>
        <dsp:cNvSpPr/>
      </dsp:nvSpPr>
      <dsp:spPr>
        <a:xfrm>
          <a:off x="0" y="844341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/>
            <a:t>Schedule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receive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alerts</a:t>
          </a:r>
          <a:r>
            <a:rPr lang="pt-PT" sz="1900" b="0" i="0" kern="1200" dirty="0"/>
            <a:t> for </a:t>
          </a:r>
          <a:r>
            <a:rPr lang="pt-PT" sz="1900" b="0" i="0" kern="1200" dirty="0" err="1"/>
            <a:t>exams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projects</a:t>
          </a:r>
          <a:endParaRPr lang="en-US" sz="1900" kern="1200" dirty="0"/>
        </a:p>
      </dsp:txBody>
      <dsp:txXfrm>
        <a:off x="0" y="844341"/>
        <a:ext cx="8521384" cy="421990"/>
      </dsp:txXfrm>
    </dsp:sp>
    <dsp:sp modelId="{40D35C7D-C311-4E57-A9A4-E941C90E5AD3}">
      <dsp:nvSpPr>
        <dsp:cNvPr id="0" name=""/>
        <dsp:cNvSpPr/>
      </dsp:nvSpPr>
      <dsp:spPr>
        <a:xfrm>
          <a:off x="0" y="1266332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6C3C9-0E43-4468-A277-BC3B677F461A}">
      <dsp:nvSpPr>
        <dsp:cNvPr id="0" name=""/>
        <dsp:cNvSpPr/>
      </dsp:nvSpPr>
      <dsp:spPr>
        <a:xfrm>
          <a:off x="0" y="1266332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 err="1"/>
            <a:t>Create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tasks</a:t>
          </a:r>
          <a:r>
            <a:rPr lang="pt-PT" sz="1900" b="0" i="0" kern="1200" dirty="0"/>
            <a:t>, </a:t>
          </a:r>
          <a:r>
            <a:rPr lang="pt-PT" sz="1900" b="0" i="0" kern="1200" dirty="0" err="1"/>
            <a:t>subtasks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multi-step</a:t>
          </a:r>
          <a:r>
            <a:rPr lang="pt-PT" sz="1900" b="0" i="0" kern="1200" dirty="0"/>
            <a:t> </a:t>
          </a:r>
          <a:r>
            <a:rPr lang="pt-PT" sz="1900" b="0" i="0" kern="1200" dirty="0" err="1"/>
            <a:t>tasks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mark</a:t>
          </a:r>
          <a:r>
            <a:rPr lang="pt-PT" sz="1900" b="0" i="0" kern="1200" dirty="0"/>
            <a:t> </a:t>
          </a:r>
          <a:r>
            <a:rPr lang="pt-PT" sz="1900" b="0" i="0" kern="1200" dirty="0" err="1"/>
            <a:t>them</a:t>
          </a:r>
          <a:r>
            <a:rPr lang="pt-PT" sz="1900" b="0" i="0" kern="1200" dirty="0"/>
            <a:t> as </a:t>
          </a:r>
          <a:r>
            <a:rPr lang="pt-PT" sz="1900" b="0" i="0" kern="1200" dirty="0" err="1"/>
            <a:t>completed</a:t>
          </a:r>
          <a:endParaRPr lang="en-US" sz="1900" kern="1200" dirty="0"/>
        </a:p>
      </dsp:txBody>
      <dsp:txXfrm>
        <a:off x="0" y="1266332"/>
        <a:ext cx="8521384" cy="421990"/>
      </dsp:txXfrm>
    </dsp:sp>
    <dsp:sp modelId="{C51FF7CA-737A-44EE-9532-7C781BA6C27C}">
      <dsp:nvSpPr>
        <dsp:cNvPr id="0" name=""/>
        <dsp:cNvSpPr/>
      </dsp:nvSpPr>
      <dsp:spPr>
        <a:xfrm>
          <a:off x="0" y="1688322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38F3F-EC73-40D0-80C3-8C10A1CAF13A}">
      <dsp:nvSpPr>
        <dsp:cNvPr id="0" name=""/>
        <dsp:cNvSpPr/>
      </dsp:nvSpPr>
      <dsp:spPr>
        <a:xfrm>
          <a:off x="0" y="1688322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/>
            <a:t>Set </a:t>
          </a:r>
          <a:r>
            <a:rPr lang="pt-PT" sz="1900" b="0" i="0" kern="1200" dirty="0" err="1"/>
            <a:t>goals</a:t>
          </a:r>
          <a:r>
            <a:rPr lang="pt-PT" sz="1900" b="0" i="0" kern="1200" dirty="0"/>
            <a:t> e </a:t>
          </a:r>
          <a:r>
            <a:rPr lang="pt-PT" sz="1900" b="0" i="0" kern="1200" dirty="0" err="1"/>
            <a:t>check</a:t>
          </a:r>
          <a:r>
            <a:rPr lang="pt-PT" sz="1900" b="0" i="0" kern="1200" dirty="0"/>
            <a:t> </a:t>
          </a:r>
          <a:r>
            <a:rPr lang="pt-PT" sz="1900" b="0" i="0" kern="1200" dirty="0" err="1"/>
            <a:t>weekly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monthly</a:t>
          </a:r>
          <a:r>
            <a:rPr lang="pt-PT" sz="1900" b="0" i="0" kern="1200" dirty="0"/>
            <a:t> </a:t>
          </a:r>
          <a:r>
            <a:rPr lang="pt-PT" sz="1900" b="0" i="0" kern="1200" dirty="0" err="1"/>
            <a:t>stats</a:t>
          </a:r>
          <a:endParaRPr lang="en-US" sz="1900" kern="1200" dirty="0"/>
        </a:p>
      </dsp:txBody>
      <dsp:txXfrm>
        <a:off x="0" y="1688322"/>
        <a:ext cx="8521384" cy="421990"/>
      </dsp:txXfrm>
    </dsp:sp>
    <dsp:sp modelId="{76A36EE3-94CB-460B-ADA9-12D6904680A2}">
      <dsp:nvSpPr>
        <dsp:cNvPr id="0" name=""/>
        <dsp:cNvSpPr/>
      </dsp:nvSpPr>
      <dsp:spPr>
        <a:xfrm>
          <a:off x="0" y="2110313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19225-580E-4A83-A0BC-C0DA8CEC4DF6}">
      <dsp:nvSpPr>
        <dsp:cNvPr id="0" name=""/>
        <dsp:cNvSpPr/>
      </dsp:nvSpPr>
      <dsp:spPr>
        <a:xfrm>
          <a:off x="0" y="2110313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 err="1"/>
            <a:t>Catalog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check</a:t>
          </a:r>
          <a:r>
            <a:rPr lang="pt-PT" sz="1900" b="0" i="0" kern="1200" dirty="0"/>
            <a:t> classes, grades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fees</a:t>
          </a:r>
          <a:endParaRPr lang="en-US" sz="1900" kern="1200" dirty="0"/>
        </a:p>
      </dsp:txBody>
      <dsp:txXfrm>
        <a:off x="0" y="2110313"/>
        <a:ext cx="8521384" cy="421990"/>
      </dsp:txXfrm>
    </dsp:sp>
    <dsp:sp modelId="{6F6F1124-0B5C-4563-A87A-A89959F90989}">
      <dsp:nvSpPr>
        <dsp:cNvPr id="0" name=""/>
        <dsp:cNvSpPr/>
      </dsp:nvSpPr>
      <dsp:spPr>
        <a:xfrm>
          <a:off x="0" y="2532303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91D99-E5B3-40CF-9B5C-2BA395816E61}">
      <dsp:nvSpPr>
        <dsp:cNvPr id="0" name=""/>
        <dsp:cNvSpPr/>
      </dsp:nvSpPr>
      <dsp:spPr>
        <a:xfrm>
          <a:off x="0" y="2532303"/>
          <a:ext cx="8521384" cy="421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b="0" i="0" kern="1200" dirty="0"/>
            <a:t>Define </a:t>
          </a:r>
          <a:r>
            <a:rPr lang="pt-PT" sz="1900" b="0" i="0" kern="1200" dirty="0" err="1"/>
            <a:t>the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class</a:t>
          </a:r>
          <a:r>
            <a:rPr lang="pt-PT" sz="1900" b="0" i="0" kern="1200" dirty="0"/>
            <a:t> </a:t>
          </a:r>
          <a:r>
            <a:rPr lang="pt-PT" sz="1900" b="0" i="0" kern="1200" dirty="0" err="1"/>
            <a:t>schedule</a:t>
          </a:r>
          <a:r>
            <a:rPr lang="pt-PT" sz="1900" b="0" i="0" kern="1200" dirty="0"/>
            <a:t> </a:t>
          </a:r>
          <a:r>
            <a:rPr lang="pt-PT" sz="1900" b="0" i="0" kern="1200" dirty="0" err="1"/>
            <a:t>and</a:t>
          </a:r>
          <a:r>
            <a:rPr lang="pt-PT" sz="1900" b="0" i="0" kern="1200" dirty="0"/>
            <a:t> </a:t>
          </a:r>
          <a:r>
            <a:rPr lang="pt-PT" sz="1900" b="0" i="0" kern="1200" dirty="0" err="1"/>
            <a:t>check</a:t>
          </a:r>
          <a:r>
            <a:rPr lang="pt-PT" sz="1900" b="0" i="0" kern="1200" dirty="0"/>
            <a:t> </a:t>
          </a:r>
          <a:r>
            <a:rPr lang="pt-PT" sz="1900" b="0" i="0" kern="1200" dirty="0" err="1"/>
            <a:t>into</a:t>
          </a:r>
          <a:r>
            <a:rPr lang="pt-PT" sz="1900" b="0" i="0" kern="1200" dirty="0"/>
            <a:t> classes</a:t>
          </a:r>
          <a:endParaRPr lang="en-US" sz="1900" kern="1200" dirty="0"/>
        </a:p>
      </dsp:txBody>
      <dsp:txXfrm>
        <a:off x="0" y="2532303"/>
        <a:ext cx="8521384" cy="421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0EACC-E880-4531-ABFA-64190C88CB37}">
      <dsp:nvSpPr>
        <dsp:cNvPr id="0" name=""/>
        <dsp:cNvSpPr/>
      </dsp:nvSpPr>
      <dsp:spPr>
        <a:xfrm>
          <a:off x="0" y="394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71A3D-EBC2-4FAB-B3D7-0440200EC872}">
      <dsp:nvSpPr>
        <dsp:cNvPr id="0" name=""/>
        <dsp:cNvSpPr/>
      </dsp:nvSpPr>
      <dsp:spPr>
        <a:xfrm>
          <a:off x="0" y="394"/>
          <a:ext cx="8521384" cy="64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Recoverability – ensures that the app can recover all the data after the system failure or restore the system to certain parameters;</a:t>
          </a:r>
          <a:endParaRPr lang="en-US" sz="1600" kern="1200"/>
        </a:p>
      </dsp:txBody>
      <dsp:txXfrm>
        <a:off x="0" y="394"/>
        <a:ext cx="8521384" cy="646173"/>
      </dsp:txXfrm>
    </dsp:sp>
    <dsp:sp modelId="{CF7F7123-980D-4DA0-BBD7-E141F2BC4CD7}">
      <dsp:nvSpPr>
        <dsp:cNvPr id="0" name=""/>
        <dsp:cNvSpPr/>
      </dsp:nvSpPr>
      <dsp:spPr>
        <a:xfrm>
          <a:off x="0" y="646567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B51AC-D5E3-4705-8AD4-6F5AD01CC449}">
      <dsp:nvSpPr>
        <dsp:cNvPr id="0" name=""/>
        <dsp:cNvSpPr/>
      </dsp:nvSpPr>
      <dsp:spPr>
        <a:xfrm>
          <a:off x="0" y="646567"/>
          <a:ext cx="8521384" cy="64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Scalability – determines that the app will continue functioning properly after its size or volume changes;</a:t>
          </a:r>
          <a:endParaRPr lang="en-US" sz="1600" kern="1200"/>
        </a:p>
      </dsp:txBody>
      <dsp:txXfrm>
        <a:off x="0" y="646567"/>
        <a:ext cx="8521384" cy="646173"/>
      </dsp:txXfrm>
    </dsp:sp>
    <dsp:sp modelId="{D5A01F73-5D86-42AD-A448-909CD6D50621}">
      <dsp:nvSpPr>
        <dsp:cNvPr id="0" name=""/>
        <dsp:cNvSpPr/>
      </dsp:nvSpPr>
      <dsp:spPr>
        <a:xfrm>
          <a:off x="0" y="1292740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4BF1B-7377-4B09-82FE-5D15011A8FBC}">
      <dsp:nvSpPr>
        <dsp:cNvPr id="0" name=""/>
        <dsp:cNvSpPr/>
      </dsp:nvSpPr>
      <dsp:spPr>
        <a:xfrm>
          <a:off x="0" y="1292740"/>
          <a:ext cx="8521384" cy="64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Usability – defines how easy a user can interact with the app’s interface, e.g. the screen color, buttons size, etc.;</a:t>
          </a:r>
          <a:endParaRPr lang="en-US" sz="1600" kern="1200"/>
        </a:p>
      </dsp:txBody>
      <dsp:txXfrm>
        <a:off x="0" y="1292740"/>
        <a:ext cx="8521384" cy="646173"/>
      </dsp:txXfrm>
    </dsp:sp>
    <dsp:sp modelId="{FF412560-3511-4019-A413-8332CE3E610D}">
      <dsp:nvSpPr>
        <dsp:cNvPr id="0" name=""/>
        <dsp:cNvSpPr/>
      </dsp:nvSpPr>
      <dsp:spPr>
        <a:xfrm>
          <a:off x="0" y="1938913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85F5D-9E01-47D5-9CD6-850B2A38E56F}">
      <dsp:nvSpPr>
        <dsp:cNvPr id="0" name=""/>
        <dsp:cNvSpPr/>
      </dsp:nvSpPr>
      <dsp:spPr>
        <a:xfrm>
          <a:off x="0" y="1938913"/>
          <a:ext cx="8521384" cy="64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Capacity – assesses the amount of data or services the app can handle</a:t>
          </a:r>
          <a:endParaRPr lang="en-US" sz="1600" kern="1200" dirty="0"/>
        </a:p>
      </dsp:txBody>
      <dsp:txXfrm>
        <a:off x="0" y="1938913"/>
        <a:ext cx="8521384" cy="646173"/>
      </dsp:txXfrm>
    </dsp:sp>
    <dsp:sp modelId="{B4352289-B814-4B47-9D7F-1231C1F19D4D}">
      <dsp:nvSpPr>
        <dsp:cNvPr id="0" name=""/>
        <dsp:cNvSpPr/>
      </dsp:nvSpPr>
      <dsp:spPr>
        <a:xfrm>
          <a:off x="0" y="2585086"/>
          <a:ext cx="85213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67E8E-76BB-45CE-9598-E73E5FB5BA61}">
      <dsp:nvSpPr>
        <dsp:cNvPr id="0" name=""/>
        <dsp:cNvSpPr/>
      </dsp:nvSpPr>
      <dsp:spPr>
        <a:xfrm>
          <a:off x="0" y="2585086"/>
          <a:ext cx="8521384" cy="64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Security – defines how secure the app should be</a:t>
          </a:r>
          <a:endParaRPr lang="en-US" sz="1600" kern="1200"/>
        </a:p>
      </dsp:txBody>
      <dsp:txXfrm>
        <a:off x="0" y="2585086"/>
        <a:ext cx="8521384" cy="646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1194418" y="1174592"/>
            <a:ext cx="9883731" cy="44459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4672">
              <a:spcAft>
                <a:spcPts val="1056"/>
              </a:spcAft>
            </a:pPr>
            <a:r>
              <a:rPr lang="en-US" sz="3168" b="1" kern="1200" dirty="0">
                <a:solidFill>
                  <a:srgbClr val="006400"/>
                </a:solidFill>
                <a:latin typeface="+mj-lt"/>
                <a:ea typeface="+mn-ea"/>
                <a:cs typeface="+mn-cs"/>
              </a:rPr>
              <a:t>HCI - Assignment n.2</a:t>
            </a:r>
          </a:p>
          <a:p>
            <a:pPr defTabSz="804672">
              <a:spcAft>
                <a:spcPts val="1056"/>
              </a:spcAft>
            </a:pPr>
            <a:r>
              <a:rPr lang="en-US" sz="2464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Design and prototyping of an application using a human-centered approach </a:t>
            </a:r>
          </a:p>
          <a:p>
            <a:pPr defTabSz="804672">
              <a:spcAft>
                <a:spcPts val="1056"/>
              </a:spcAft>
            </a:pPr>
            <a:endParaRPr lang="en-US" sz="2816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>
              <a:spcAft>
                <a:spcPts val="1056"/>
              </a:spcAft>
            </a:pPr>
            <a:r>
              <a:rPr lang="en-US" sz="2816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Deliverable nº 1: Requirement Analysis</a:t>
            </a:r>
          </a:p>
          <a:p>
            <a:pPr defTabSz="804672"/>
            <a:endParaRPr lang="en-US" sz="2112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Project Title: </a:t>
            </a:r>
            <a:r>
              <a:rPr lang="en-US" sz="2112" kern="0" dirty="0" err="1">
                <a:solidFill>
                  <a:srgbClr val="006400"/>
                </a:solidFill>
                <a:latin typeface="+mn-lt"/>
                <a:ea typeface="+mn-ea"/>
                <a:cs typeface="+mn-cs"/>
              </a:rPr>
              <a:t>StudySync</a:t>
            </a:r>
            <a:endParaRPr lang="en-US" sz="2112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Group:  Gon</a:t>
            </a:r>
            <a:r>
              <a:rPr lang="pt-PT" sz="2112" b="1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çalo</a:t>
            </a:r>
            <a:r>
              <a:rPr lang="pt-PT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Cunha nº</a:t>
            </a:r>
            <a:r>
              <a:rPr lang="pt-PT" sz="2112" b="1" dirty="0">
                <a:latin typeface="+mj-lt"/>
              </a:rPr>
              <a:t>108352</a:t>
            </a:r>
            <a:r>
              <a:rPr lang="pt-PT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, José Cerqueira nº76758, Vasco Rodrigues nº109211</a:t>
            </a:r>
            <a:endParaRPr lang="en-US" sz="2112" kern="1200" dirty="0">
              <a:solidFill>
                <a:schemeClr val="tx1"/>
              </a:solidFill>
              <a:highlight>
                <a:srgbClr val="FFFF00"/>
              </a:highlight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Lab Class: P2</a:t>
            </a:r>
            <a:br>
              <a:rPr lang="en-US" sz="211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2112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1194418" y="5783960"/>
            <a:ext cx="9883731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1113850" y="5943352"/>
            <a:ext cx="2354005" cy="2711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4672">
              <a:spcBef>
                <a:spcPct val="50000"/>
              </a:spcBef>
              <a:spcAft>
                <a:spcPct val="0"/>
              </a:spcAft>
            </a:pPr>
            <a:r>
              <a:rPr lang="en-US" sz="123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HCI 2023-2024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186" y="643467"/>
            <a:ext cx="2792963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2024-2024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StudySync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graphicFrame>
        <p:nvGraphicFramePr>
          <p:cNvPr id="14" name="TextBox 7">
            <a:extLst>
              <a:ext uri="{FF2B5EF4-FFF2-40B4-BE49-F238E27FC236}">
                <a16:creationId xmlns:a16="http://schemas.microsoft.com/office/drawing/2014/main" id="{08D742C2-F226-3AE8-EB7A-B66B0FD4F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92028"/>
              </p:ext>
            </p:extLst>
          </p:nvPr>
        </p:nvGraphicFramePr>
        <p:xfrm>
          <a:off x="477836" y="1783684"/>
          <a:ext cx="6925045" cy="347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 descr="A red and white target with a blue arrow&#10;&#10;Description automatically generated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670400" y="871829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StudySync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2024-2024</a:t>
            </a:r>
          </a:p>
        </p:txBody>
      </p:sp>
      <p:graphicFrame>
        <p:nvGraphicFramePr>
          <p:cNvPr id="19" name="TextBox 7">
            <a:extLst>
              <a:ext uri="{FF2B5EF4-FFF2-40B4-BE49-F238E27FC236}">
                <a16:creationId xmlns:a16="http://schemas.microsoft.com/office/drawing/2014/main" id="{23C7249A-F802-28A5-C4DE-167D7E692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986245"/>
              </p:ext>
            </p:extLst>
          </p:nvPr>
        </p:nvGraphicFramePr>
        <p:xfrm>
          <a:off x="807157" y="2623799"/>
          <a:ext cx="7630465" cy="345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Personas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9778585" y="6052702"/>
            <a:ext cx="550094" cy="2310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05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algn="r" defTabSz="685800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1150565" y="3395094"/>
            <a:ext cx="469210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2nd year Physics student with bad time awareness</a:t>
            </a:r>
            <a:endParaRPr lang="en-US" sz="140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defTabSz="685800">
              <a:spcAft>
                <a:spcPts val="60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Problems – Forgets exam dates and project deadlines</a:t>
            </a:r>
          </a:p>
          <a:p>
            <a:pPr defTabSz="685800">
              <a:spcAft>
                <a:spcPts val="60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Goals –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Prepare for exams ahead of time </a:t>
            </a:r>
            <a:r>
              <a:rPr lang="en-US" sz="14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and improve project deadlines management</a:t>
            </a:r>
          </a:p>
          <a:p>
            <a:pPr defTabSz="685800">
              <a:spcAft>
                <a:spcPts val="60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Needs –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To be able to create a study plan, set up deadlines and priorities for each task, track her progress and evaluate her performance.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97" y="2195618"/>
            <a:ext cx="2922646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algn="ctr" defTabSz="378000">
              <a:spcAft>
                <a:spcPts val="600"/>
              </a:spcAft>
            </a:pPr>
            <a:r>
              <a:rPr lang="en-US" sz="2800" b="1" kern="0" dirty="0" err="1">
                <a:solidFill>
                  <a:srgbClr val="006400"/>
                </a:solidFill>
                <a:latin typeface="+mj-lt"/>
                <a:ea typeface="+mj-ea"/>
                <a:cs typeface="+mj-cs"/>
              </a:rPr>
              <a:t>Eusébio</a:t>
            </a:r>
            <a:r>
              <a:rPr lang="en-US" sz="2800" b="1" kern="0" dirty="0">
                <a:solidFill>
                  <a:srgbClr val="006400"/>
                </a:solidFill>
                <a:latin typeface="+mj-lt"/>
                <a:ea typeface="+mj-ea"/>
                <a:cs typeface="+mj-cs"/>
              </a:rPr>
              <a:t>, 20</a:t>
            </a:r>
            <a:endParaRPr lang="en-US" sz="36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1909091" y="6052702"/>
            <a:ext cx="2482858" cy="2310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ct val="50000"/>
              </a:spcBef>
              <a:spcAft>
                <a:spcPct val="0"/>
              </a:spcAft>
            </a:pPr>
            <a:r>
              <a:rPr lang="en-US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HCI 2023-2024</a:t>
            </a:r>
            <a:endParaRPr lang="en-US" sz="1400" dirty="0"/>
          </a:p>
        </p:txBody>
      </p:sp>
      <p:pic>
        <p:nvPicPr>
          <p:cNvPr id="4" name="Picture 2" descr="Portrait of smiling young african college student">
            <a:extLst>
              <a:ext uri="{FF2B5EF4-FFF2-40B4-BE49-F238E27FC236}">
                <a16:creationId xmlns:a16="http://schemas.microsoft.com/office/drawing/2014/main" id="{E32D6372-BFD0-BAA3-8BD5-1FCBBAAA7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67" y="2076911"/>
            <a:ext cx="5198768" cy="34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1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54068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000000"/>
                </a:solidFill>
                <a:latin typeface="Arial" panose="020B0604020202020204" pitchFamily="34" charset="0"/>
              </a:rPr>
              <a:t>Scheduling</a:t>
            </a:r>
            <a:r>
              <a:rPr lang="pt-PT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panose="020B0604020202020204" pitchFamily="34" charset="0"/>
              </a:rPr>
              <a:t>study</a:t>
            </a:r>
            <a:r>
              <a:rPr lang="pt-PT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000000"/>
                </a:solidFill>
                <a:latin typeface="Arial" panose="020B0604020202020204" pitchFamily="34" charset="0"/>
              </a:rPr>
              <a:t>plan</a:t>
            </a:r>
            <a:r>
              <a:rPr lang="pt-PT" dirty="0">
                <a:solidFill>
                  <a:srgbClr val="000000"/>
                </a:solidFill>
                <a:latin typeface="Arial" panose="020B0604020202020204" pitchFamily="34" charset="0"/>
              </a:rPr>
              <a:t> for </a:t>
            </a:r>
            <a:r>
              <a:rPr lang="pt-PT" dirty="0" err="1">
                <a:solidFill>
                  <a:srgbClr val="000000"/>
                </a:solidFill>
                <a:latin typeface="Arial" panose="020B0604020202020204" pitchFamily="34" charset="0"/>
              </a:rPr>
              <a:t>test</a:t>
            </a:r>
            <a:r>
              <a:rPr lang="pt-PT" dirty="0">
                <a:solidFill>
                  <a:srgbClr val="000000"/>
                </a:solidFill>
                <a:latin typeface="Arial" panose="020B0604020202020204" pitchFamily="34" charset="0"/>
              </a:rPr>
              <a:t> - Eusébio</a:t>
            </a:r>
            <a:endParaRPr lang="pt-PT" sz="2000" dirty="0"/>
          </a:p>
          <a:p>
            <a:endParaRPr lang="pt-PT" sz="2000" dirty="0"/>
          </a:p>
          <a:p>
            <a:r>
              <a:rPr lang="pt-PT" sz="2000" dirty="0" err="1"/>
              <a:t>Wants</a:t>
            </a:r>
            <a:r>
              <a:rPr lang="pt-PT" sz="2000" dirty="0"/>
              <a:t> to </a:t>
            </a:r>
            <a:r>
              <a:rPr lang="pt-PT" sz="2000" dirty="0" err="1"/>
              <a:t>plan</a:t>
            </a:r>
            <a:r>
              <a:rPr lang="pt-PT" sz="2000" dirty="0"/>
              <a:t> a </a:t>
            </a:r>
            <a:r>
              <a:rPr lang="pt-PT" sz="2000" dirty="0" err="1"/>
              <a:t>progressive</a:t>
            </a:r>
            <a:r>
              <a:rPr lang="pt-PT" sz="2000" dirty="0"/>
              <a:t> </a:t>
            </a:r>
            <a:r>
              <a:rPr lang="pt-PT" sz="2000" dirty="0" err="1"/>
              <a:t>study</a:t>
            </a:r>
            <a:r>
              <a:rPr lang="pt-PT" sz="2000" dirty="0"/>
              <a:t> </a:t>
            </a:r>
            <a:r>
              <a:rPr lang="pt-PT" sz="2000" dirty="0" err="1"/>
              <a:t>plan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notifications</a:t>
            </a:r>
            <a:r>
              <a:rPr lang="pt-PT" sz="2000" dirty="0"/>
              <a:t> to </a:t>
            </a:r>
            <a:r>
              <a:rPr lang="pt-PT" sz="2000" dirty="0" err="1"/>
              <a:t>remind</a:t>
            </a:r>
            <a:r>
              <a:rPr lang="pt-PT" sz="2000" dirty="0"/>
              <a:t> </a:t>
            </a:r>
            <a:r>
              <a:rPr lang="pt-PT" sz="2000" dirty="0" err="1"/>
              <a:t>him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any</a:t>
            </a:r>
            <a:r>
              <a:rPr lang="pt-PT" sz="2000" dirty="0"/>
              <a:t> deadlines.</a:t>
            </a:r>
            <a:endParaRPr lang="pt-PT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Improve </a:t>
            </a:r>
            <a:r>
              <a:rPr lang="pt-P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attendance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Rita</a:t>
            </a:r>
            <a:endParaRPr lang="pt-PT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2000" b="0" dirty="0">
                <a:effectLst/>
              </a:rPr>
            </a:br>
            <a:r>
              <a:rPr lang="pt-PT" sz="2000" b="0" dirty="0" err="1">
                <a:effectLst/>
              </a:rPr>
              <a:t>Wants</a:t>
            </a:r>
            <a:r>
              <a:rPr lang="pt-PT" sz="2000" b="0" dirty="0">
                <a:effectLst/>
              </a:rPr>
              <a:t> to </a:t>
            </a:r>
            <a:r>
              <a:rPr lang="pt-PT" sz="2000" b="0" dirty="0" err="1">
                <a:effectLst/>
              </a:rPr>
              <a:t>became</a:t>
            </a:r>
            <a:r>
              <a:rPr lang="pt-PT" sz="2000" b="0" dirty="0">
                <a:effectLst/>
              </a:rPr>
              <a:t> a </a:t>
            </a:r>
            <a:r>
              <a:rPr lang="pt-PT" sz="2000" b="0" dirty="0" err="1">
                <a:effectLst/>
              </a:rPr>
              <a:t>better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student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by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not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missing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any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class</a:t>
            </a:r>
            <a:r>
              <a:rPr lang="pt-PT" sz="2000" b="0" dirty="0">
                <a:effectLst/>
              </a:rPr>
              <a:t>, </a:t>
            </a:r>
            <a:r>
              <a:rPr lang="pt-PT" sz="2000" b="0" dirty="0" err="1">
                <a:effectLst/>
              </a:rPr>
              <a:t>and</a:t>
            </a:r>
            <a:r>
              <a:rPr lang="pt-PT" sz="2000" b="0" dirty="0">
                <a:effectLst/>
              </a:rPr>
              <a:t> </a:t>
            </a:r>
            <a:r>
              <a:rPr lang="pt-PT" sz="2000" b="0" dirty="0" err="1">
                <a:effectLst/>
              </a:rPr>
              <a:t>needs</a:t>
            </a:r>
            <a:r>
              <a:rPr lang="pt-PT" sz="2000" b="0" dirty="0">
                <a:effectLst/>
              </a:rPr>
              <a:t> a </a:t>
            </a:r>
            <a:r>
              <a:rPr lang="pt-PT" sz="2000" b="0" dirty="0" err="1">
                <a:effectLst/>
              </a:rPr>
              <a:t>reminder</a:t>
            </a:r>
            <a:r>
              <a:rPr lang="pt-PT" sz="2000" dirty="0"/>
              <a:t> to </a:t>
            </a:r>
            <a:r>
              <a:rPr lang="pt-PT" sz="2000" dirty="0" err="1"/>
              <a:t>focus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motivate</a:t>
            </a:r>
            <a:r>
              <a:rPr lang="pt-PT" sz="2000" dirty="0"/>
              <a:t> </a:t>
            </a:r>
            <a:r>
              <a:rPr lang="pt-PT" sz="2000" dirty="0" err="1"/>
              <a:t>her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PT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20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StudySync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2023-2024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StudySync</a:t>
            </a:r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2023-2024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2891AA-381B-3FD6-2C1C-5CC85540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23" y="321643"/>
            <a:ext cx="7167645" cy="29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5E0F32-CE73-730F-20AB-06D4D5F8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08" y="3258881"/>
            <a:ext cx="6866627" cy="261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9522-FB85-C695-384A-2B8C5F5E0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3649F466-4EF4-D1BF-C70D-88ECBE195EA0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4ED0A-E5D3-E86F-E240-3F997C1AF7F0}"/>
              </a:ext>
            </a:extLst>
          </p:cNvPr>
          <p:cNvCxnSpPr/>
          <p:nvPr/>
        </p:nvCxnSpPr>
        <p:spPr bwMode="auto">
          <a:xfrm>
            <a:off x="485664" y="619116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146F95A9-AB5A-6147-2EE4-AB841D2EB3BE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2023-2024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7F32E-B1C0-5BFD-FF40-8C405F93F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DC774EAE-D31A-800F-0E17-4DFA6DE6B6C8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67551D0-A4F0-F5E9-0D19-8AD9534AB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2" y="878827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StudySync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graphicFrame>
        <p:nvGraphicFramePr>
          <p:cNvPr id="20" name="TextBox 7">
            <a:extLst>
              <a:ext uri="{FF2B5EF4-FFF2-40B4-BE49-F238E27FC236}">
                <a16:creationId xmlns:a16="http://schemas.microsoft.com/office/drawing/2014/main" id="{36AE9B19-5D97-FAD8-1995-5A86ED3332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795291"/>
              </p:ext>
            </p:extLst>
          </p:nvPr>
        </p:nvGraphicFramePr>
        <p:xfrm>
          <a:off x="477839" y="2235090"/>
          <a:ext cx="8521384" cy="295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D906AA-16CB-5DC6-0EBD-102081881F5D}"/>
              </a:ext>
            </a:extLst>
          </p:cNvPr>
          <p:cNvSpPr txBox="1"/>
          <p:nvPr/>
        </p:nvSpPr>
        <p:spPr>
          <a:xfrm>
            <a:off x="477839" y="1417435"/>
            <a:ext cx="254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requirements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452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2023-2024</a:t>
            </a:r>
          </a:p>
        </p:txBody>
      </p:sp>
      <p:pic>
        <p:nvPicPr>
          <p:cNvPr id="2" name="Picture 1" descr="A clipboard with check marks and a green tick&#10;&#10;Description automatically generated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2" y="892761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 err="1">
                <a:solidFill>
                  <a:srgbClr val="50B400"/>
                </a:solidFill>
              </a:rPr>
              <a:t>StudySync</a:t>
            </a:r>
            <a:endParaRPr lang="en-US" sz="2800" kern="0" dirty="0">
              <a:solidFill>
                <a:srgbClr val="50B400"/>
              </a:solidFill>
            </a:endParaRP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graphicFrame>
        <p:nvGraphicFramePr>
          <p:cNvPr id="20" name="TextBox 7">
            <a:extLst>
              <a:ext uri="{FF2B5EF4-FFF2-40B4-BE49-F238E27FC236}">
                <a16:creationId xmlns:a16="http://schemas.microsoft.com/office/drawing/2014/main" id="{E3C16877-6130-1874-AAA1-B790EA34F8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145996"/>
              </p:ext>
            </p:extLst>
          </p:nvPr>
        </p:nvGraphicFramePr>
        <p:xfrm>
          <a:off x="476518" y="2065806"/>
          <a:ext cx="8521384" cy="323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718791-D99A-DDC8-E8DC-064CCDC329DD}"/>
              </a:ext>
            </a:extLst>
          </p:cNvPr>
          <p:cNvSpPr txBox="1"/>
          <p:nvPr/>
        </p:nvSpPr>
        <p:spPr>
          <a:xfrm>
            <a:off x="476518" y="1450807"/>
            <a:ext cx="2970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Non-functional requirements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1194418" y="1174592"/>
            <a:ext cx="9883731" cy="44459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804672">
              <a:spcAft>
                <a:spcPts val="1056"/>
              </a:spcAft>
            </a:pPr>
            <a:r>
              <a:rPr lang="en-US" sz="3168" b="1" kern="1200" dirty="0">
                <a:solidFill>
                  <a:srgbClr val="006400"/>
                </a:solidFill>
                <a:latin typeface="+mj-lt"/>
                <a:ea typeface="+mn-ea"/>
                <a:cs typeface="+mn-cs"/>
              </a:rPr>
              <a:t>HCI - Assignment n.2</a:t>
            </a:r>
          </a:p>
          <a:p>
            <a:pPr defTabSz="804672">
              <a:spcAft>
                <a:spcPts val="1056"/>
              </a:spcAft>
            </a:pPr>
            <a:r>
              <a:rPr lang="en-US" sz="2464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Design and prototyping of an application using a human-centered approach </a:t>
            </a:r>
          </a:p>
          <a:p>
            <a:pPr defTabSz="804672">
              <a:spcAft>
                <a:spcPts val="1056"/>
              </a:spcAft>
            </a:pPr>
            <a:endParaRPr lang="en-US" sz="2816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>
              <a:spcAft>
                <a:spcPts val="1056"/>
              </a:spcAft>
            </a:pPr>
            <a:r>
              <a:rPr lang="en-US" sz="2816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Any questions?</a:t>
            </a:r>
          </a:p>
          <a:p>
            <a:pPr defTabSz="804672"/>
            <a:endParaRPr lang="en-US" sz="2112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Project Title: </a:t>
            </a:r>
            <a:r>
              <a:rPr lang="en-US" sz="2112" kern="0" dirty="0" err="1">
                <a:solidFill>
                  <a:srgbClr val="006400"/>
                </a:solidFill>
                <a:latin typeface="+mn-lt"/>
                <a:ea typeface="+mn-ea"/>
                <a:cs typeface="+mn-cs"/>
              </a:rPr>
              <a:t>StudySync</a:t>
            </a:r>
            <a:endParaRPr lang="en-US" sz="2112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Group:  Gon</a:t>
            </a:r>
            <a:r>
              <a:rPr lang="pt-PT" sz="2112" b="1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çalo</a:t>
            </a:r>
            <a:r>
              <a:rPr lang="pt-PT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Cunha nº</a:t>
            </a:r>
            <a:r>
              <a:rPr lang="pt-PT" sz="2112" b="1" dirty="0">
                <a:latin typeface="+mj-lt"/>
              </a:rPr>
              <a:t>108352</a:t>
            </a:r>
            <a:r>
              <a:rPr lang="pt-PT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, José Cerqueira nº76758, Vasco Rodrigues nº109211</a:t>
            </a:r>
            <a:endParaRPr lang="en-US" sz="2112" kern="1200" dirty="0">
              <a:solidFill>
                <a:schemeClr val="tx1"/>
              </a:solidFill>
              <a:highlight>
                <a:srgbClr val="FFFF00"/>
              </a:highlight>
              <a:latin typeface="+mj-lt"/>
              <a:ea typeface="+mn-ea"/>
              <a:cs typeface="+mn-cs"/>
            </a:endParaRPr>
          </a:p>
          <a:p>
            <a:pPr defTabSz="804672"/>
            <a:r>
              <a:rPr lang="en-US" sz="2112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Lab Class: P2</a:t>
            </a:r>
            <a:br>
              <a:rPr lang="en-US" sz="211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</a:br>
            <a:endParaRPr lang="en-US" sz="2112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1194418" y="5783960"/>
            <a:ext cx="9883731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1113850" y="5943352"/>
            <a:ext cx="2354005" cy="27118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04672">
              <a:spcBef>
                <a:spcPct val="50000"/>
              </a:spcBef>
              <a:spcAft>
                <a:spcPct val="0"/>
              </a:spcAft>
            </a:pPr>
            <a:r>
              <a:rPr lang="en-US" sz="123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HCI 2023-2024</a:t>
            </a:r>
            <a:endParaRPr lang="en-US" sz="14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186" y="643467"/>
            <a:ext cx="2792963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490</Words>
  <Application>Microsoft Office PowerPoint</Application>
  <PresentationFormat>Ecrã Panorâmico</PresentationFormat>
  <Paragraphs>76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Gongas 1331</cp:lastModifiedBy>
  <cp:revision>55</cp:revision>
  <dcterms:created xsi:type="dcterms:W3CDTF">2019-11-05T20:34:05Z</dcterms:created>
  <dcterms:modified xsi:type="dcterms:W3CDTF">2024-04-04T08:14:10Z</dcterms:modified>
</cp:coreProperties>
</file>